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4" r:id="rId5"/>
    <p:sldId id="289" r:id="rId6"/>
    <p:sldId id="293" r:id="rId7"/>
    <p:sldId id="295" r:id="rId8"/>
    <p:sldId id="296" r:id="rId9"/>
    <p:sldId id="297"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4248" userDrawn="1">
          <p15:clr>
            <a:srgbClr val="A4A3A4"/>
          </p15:clr>
        </p15:guide>
        <p15:guide id="6" orient="horz" pos="478" userDrawn="1">
          <p15:clr>
            <a:srgbClr val="A4A3A4"/>
          </p15:clr>
        </p15:guide>
        <p15:guide id="7" pos="7296" userDrawn="1">
          <p15:clr>
            <a:srgbClr val="A4A3A4"/>
          </p15:clr>
        </p15:guide>
        <p15:guide id="8" orient="horz" pos="3960" userDrawn="1">
          <p15:clr>
            <a:srgbClr val="A4A3A4"/>
          </p15:clr>
        </p15:guide>
        <p15:guide id="9" orient="horz" pos="2260" userDrawn="1">
          <p15:clr>
            <a:srgbClr val="A4A3A4"/>
          </p15:clr>
        </p15:guide>
        <p15:guide id="10" pos="408" userDrawn="1">
          <p15:clr>
            <a:srgbClr val="A4A3A4"/>
          </p15:clr>
        </p15:guide>
        <p15:guide id="11" orient="horz" pos="2784" userDrawn="1">
          <p15:clr>
            <a:srgbClr val="A4A3A4"/>
          </p15:clr>
        </p15:guide>
        <p15:guide id="12" orient="horz" pos="1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7DA01D-C939-992C-8230-CEB4358A95E7}" name="Nicholas Scoufaras" initials="NS" userId="S::nscoufaras_ustires.org#ext#@cspfirmcom.onmicrosoft.com::218e82d4-3f6e-4c85-9ee4-23c3cef917c3" providerId="AD"/>
  <p188:author id="{525DAB8B-59E5-53FA-E828-4491CF645FD1}" name="Noelle McElrath-Hart" initials="NMH" userId="S::nmcelrath@cspfirm.com::aef0a262-11ae-43c1-b0fb-9b9013dfad31" providerId="AD"/>
  <p188:author id="{25F548E0-5629-4CB1-1A39-B4DC2FE0B319}" name="Kristin Lewnes" initials="KL" userId="S::klewnes@cspfirm.com::360764ee-acf9-4fa7-82d2-d4eb9eff220a" providerId="AD"/>
  <p188:author id="{6B517BF7-4D6D-7659-656B-1C9916EA018E}" name="Jane Blake" initials="JWB" userId="Jane Blak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Blake" initials="JWB" lastIdx="2" clrIdx="0">
    <p:extLst>
      <p:ext uri="{19B8F6BF-5375-455C-9EA6-DF929625EA0E}">
        <p15:presenceInfo xmlns:p15="http://schemas.microsoft.com/office/powerpoint/2012/main" userId="Jane Blake" providerId="None"/>
      </p:ext>
    </p:extLst>
  </p:cmAuthor>
  <p:cmAuthor id="2" name="Noelle McElrath-Hart" initials="NMH" lastIdx="2" clrIdx="1">
    <p:extLst>
      <p:ext uri="{19B8F6BF-5375-455C-9EA6-DF929625EA0E}">
        <p15:presenceInfo xmlns:p15="http://schemas.microsoft.com/office/powerpoint/2012/main" userId="S::nmcelrath@cspfirm.com::aef0a262-11ae-43c1-b0fb-9b9013dfa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F44"/>
    <a:srgbClr val="165D8B"/>
    <a:srgbClr val="BD4A27"/>
    <a:srgbClr val="0F4061"/>
    <a:srgbClr val="092335"/>
    <a:srgbClr val="4B8D40"/>
    <a:srgbClr val="0C3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696" y="114"/>
      </p:cViewPr>
      <p:guideLst>
        <p:guide orient="horz" pos="768"/>
        <p:guide pos="4248"/>
        <p:guide orient="horz" pos="478"/>
        <p:guide pos="7296"/>
        <p:guide orient="horz" pos="3960"/>
        <p:guide orient="horz" pos="2260"/>
        <p:guide pos="408"/>
        <p:guide orient="horz" pos="2784"/>
        <p:guide orient="horz" pos="11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Scoufaras" userId="S::nscoufaras_ustires.org#ext#@cspfirmcom.onmicrosoft.com::218e82d4-3f6e-4c85-9ee4-23c3cef917c3" providerId="AD" clId="Web-{FF077ED4-7070-5F70-CBF8-A182884F7DF6}"/>
    <pc:docChg chg="mod">
      <pc:chgData name="Nicholas Scoufaras" userId="S::nscoufaras_ustires.org#ext#@cspfirmcom.onmicrosoft.com::218e82d4-3f6e-4c85-9ee4-23c3cef917c3" providerId="AD" clId="Web-{FF077ED4-7070-5F70-CBF8-A182884F7DF6}" dt="2026-06-10T15:40:51.106" v="0"/>
      <pc:docMkLst>
        <pc:docMk/>
      </pc:docMkLst>
    </pc:docChg>
  </pc:docChgLst>
  <pc:docChgLst>
    <pc:chgData name="Tamara Demchenko" userId="00a04005-c4e7-4ba6-9c14-db762a85d481" providerId="ADAL" clId="{0087F5C8-A210-434C-BC38-2102957F5E51}"/>
    <pc:docChg chg="modSld">
      <pc:chgData name="Tamara Demchenko" userId="00a04005-c4e7-4ba6-9c14-db762a85d481" providerId="ADAL" clId="{0087F5C8-A210-434C-BC38-2102957F5E51}" dt="2026-06-22T20:30:14.779" v="24" actId="14826"/>
      <pc:docMkLst>
        <pc:docMk/>
      </pc:docMkLst>
      <pc:sldChg chg="setBg">
        <pc:chgData name="Tamara Demchenko" userId="00a04005-c4e7-4ba6-9c14-db762a85d481" providerId="ADAL" clId="{0087F5C8-A210-434C-BC38-2102957F5E51}" dt="2026-06-10T01:45:56.984" v="23"/>
        <pc:sldMkLst>
          <pc:docMk/>
          <pc:sldMk cId="1710535242" sldId="293"/>
        </pc:sldMkLst>
      </pc:sldChg>
      <pc:sldChg chg="modSp mod setBg">
        <pc:chgData name="Tamara Demchenko" userId="00a04005-c4e7-4ba6-9c14-db762a85d481" providerId="ADAL" clId="{0087F5C8-A210-434C-BC38-2102957F5E51}" dt="2026-06-22T20:30:14.779" v="24" actId="14826"/>
        <pc:sldMkLst>
          <pc:docMk/>
          <pc:sldMk cId="397085122" sldId="296"/>
        </pc:sldMkLst>
        <pc:picChg chg="mod">
          <ac:chgData name="Tamara Demchenko" userId="00a04005-c4e7-4ba6-9c14-db762a85d481" providerId="ADAL" clId="{0087F5C8-A210-434C-BC38-2102957F5E51}" dt="2026-06-22T20:30:14.779" v="24" actId="14826"/>
          <ac:picMkLst>
            <pc:docMk/>
            <pc:sldMk cId="397085122" sldId="296"/>
            <ac:picMk id="14" creationId="{9241D601-EEF1-F6BE-05B3-5EC6EB0A1736}"/>
          </ac:picMkLst>
        </pc:picChg>
      </pc:sldChg>
    </pc:docChg>
  </pc:docChgLst>
  <pc:docChgLst>
    <pc:chgData name="Tamara Demchenko" userId="S::tdemchenko@cspfirm.com::00a04005-c4e7-4ba6-9c14-db762a85d481" providerId="AD" clId="Web-{DCA9B653-ABFF-4587-33EB-AC522A477FC8}"/>
    <pc:docChg chg="modSld">
      <pc:chgData name="Tamara Demchenko" userId="S::tdemchenko@cspfirm.com::00a04005-c4e7-4ba6-9c14-db762a85d481" providerId="AD" clId="Web-{DCA9B653-ABFF-4587-33EB-AC522A477FC8}" dt="2026-06-10T01:43:32.095" v="1" actId="14100"/>
      <pc:docMkLst>
        <pc:docMk/>
      </pc:docMkLst>
      <pc:sldChg chg="modSp">
        <pc:chgData name="Tamara Demchenko" userId="S::tdemchenko@cspfirm.com::00a04005-c4e7-4ba6-9c14-db762a85d481" providerId="AD" clId="Web-{DCA9B653-ABFF-4587-33EB-AC522A477FC8}" dt="2026-06-10T01:43:32.095" v="1" actId="14100"/>
        <pc:sldMkLst>
          <pc:docMk/>
          <pc:sldMk cId="397085122" sldId="296"/>
        </pc:sldMkLst>
        <pc:picChg chg="mod">
          <ac:chgData name="Tamara Demchenko" userId="S::tdemchenko@cspfirm.com::00a04005-c4e7-4ba6-9c14-db762a85d481" providerId="AD" clId="Web-{DCA9B653-ABFF-4587-33EB-AC522A477FC8}" dt="2026-06-10T01:43:32.095" v="1" actId="14100"/>
          <ac:picMkLst>
            <pc:docMk/>
            <pc:sldMk cId="397085122" sldId="296"/>
            <ac:picMk id="14" creationId="{9241D601-EEF1-F6BE-05B3-5EC6EB0A1736}"/>
          </ac:picMkLst>
        </pc:picChg>
      </pc:sldChg>
    </pc:docChg>
  </pc:docChgLst>
  <pc:docChgLst>
    <pc:chgData name="Kristin Lewnes" userId="360764ee-acf9-4fa7-82d2-d4eb9eff220a" providerId="ADAL" clId="{C316AB05-3A94-4606-8C9D-5B943B775D1C}"/>
    <pc:docChg chg="undo redo custSel addSld delSld modSld sldOrd">
      <pc:chgData name="Kristin Lewnes" userId="360764ee-acf9-4fa7-82d2-d4eb9eff220a" providerId="ADAL" clId="{C316AB05-3A94-4606-8C9D-5B943B775D1C}" dt="2026-07-08T14:59:00.025" v="2279" actId="20577"/>
      <pc:docMkLst>
        <pc:docMk/>
      </pc:docMkLst>
      <pc:sldChg chg="modSp mod">
        <pc:chgData name="Kristin Lewnes" userId="360764ee-acf9-4fa7-82d2-d4eb9eff220a" providerId="ADAL" clId="{C316AB05-3A94-4606-8C9D-5B943B775D1C}" dt="2026-07-08T14:59:00.025" v="2279" actId="20577"/>
        <pc:sldMkLst>
          <pc:docMk/>
          <pc:sldMk cId="494862223" sldId="264"/>
        </pc:sldMkLst>
        <pc:spChg chg="mod">
          <ac:chgData name="Kristin Lewnes" userId="360764ee-acf9-4fa7-82d2-d4eb9eff220a" providerId="ADAL" clId="{C316AB05-3A94-4606-8C9D-5B943B775D1C}" dt="2026-07-08T14:59:00.025" v="2279" actId="20577"/>
          <ac:spMkLst>
            <pc:docMk/>
            <pc:sldMk cId="494862223" sldId="264"/>
            <ac:spMk id="2" creationId="{9D901245-40B4-4330-A518-A389C8070D45}"/>
          </ac:spMkLst>
        </pc:spChg>
      </pc:sldChg>
      <pc:sldChg chg="modSp mod">
        <pc:chgData name="Kristin Lewnes" userId="360764ee-acf9-4fa7-82d2-d4eb9eff220a" providerId="ADAL" clId="{C316AB05-3A94-4606-8C9D-5B943B775D1C}" dt="2026-06-24T17:41:59.982" v="2269" actId="20577"/>
        <pc:sldMkLst>
          <pc:docMk/>
          <pc:sldMk cId="2707855530" sldId="288"/>
        </pc:sldMkLst>
        <pc:spChg chg="mod">
          <ac:chgData name="Kristin Lewnes" userId="360764ee-acf9-4fa7-82d2-d4eb9eff220a" providerId="ADAL" clId="{C316AB05-3A94-4606-8C9D-5B943B775D1C}" dt="2026-06-24T17:41:59.982" v="2269" actId="20577"/>
          <ac:spMkLst>
            <pc:docMk/>
            <pc:sldMk cId="2707855530" sldId="288"/>
            <ac:spMk id="2" creationId="{9D901245-40B4-4330-A518-A389C8070D45}"/>
          </ac:spMkLst>
        </pc:spChg>
      </pc:sldChg>
      <pc:sldChg chg="addSp delSp modSp mod">
        <pc:chgData name="Kristin Lewnes" userId="360764ee-acf9-4fa7-82d2-d4eb9eff220a" providerId="ADAL" clId="{C316AB05-3A94-4606-8C9D-5B943B775D1C}" dt="2026-06-24T17:35:26.685" v="2263" actId="20577"/>
        <pc:sldMkLst>
          <pc:docMk/>
          <pc:sldMk cId="584049740" sldId="289"/>
        </pc:sldMkLst>
        <pc:spChg chg="mod">
          <ac:chgData name="Kristin Lewnes" userId="360764ee-acf9-4fa7-82d2-d4eb9eff220a" providerId="ADAL" clId="{C316AB05-3A94-4606-8C9D-5B943B775D1C}" dt="2026-06-24T17:35:26.685" v="2263" actId="20577"/>
          <ac:spMkLst>
            <pc:docMk/>
            <pc:sldMk cId="584049740" sldId="289"/>
            <ac:spMk id="2" creationId="{0CA71BC7-C952-4214-92B3-02C72623D182}"/>
          </ac:spMkLst>
        </pc:spChg>
        <pc:spChg chg="mod">
          <ac:chgData name="Kristin Lewnes" userId="360764ee-acf9-4fa7-82d2-d4eb9eff220a" providerId="ADAL" clId="{C316AB05-3A94-4606-8C9D-5B943B775D1C}" dt="2026-06-08T19:21:42.318" v="13" actId="20577"/>
          <ac:spMkLst>
            <pc:docMk/>
            <pc:sldMk cId="584049740" sldId="289"/>
            <ac:spMk id="7" creationId="{C4FA3B29-96AC-477A-A37A-14A85DD2F7FA}"/>
          </ac:spMkLst>
        </pc:spChg>
        <pc:spChg chg="mod">
          <ac:chgData name="Kristin Lewnes" userId="360764ee-acf9-4fa7-82d2-d4eb9eff220a" providerId="ADAL" clId="{C316AB05-3A94-4606-8C9D-5B943B775D1C}" dt="2026-06-16T20:14:32.980" v="1275" actId="207"/>
          <ac:spMkLst>
            <pc:docMk/>
            <pc:sldMk cId="584049740" sldId="289"/>
            <ac:spMk id="11" creationId="{5D3667A7-8775-4FE1-9613-83A50519AEAD}"/>
          </ac:spMkLst>
        </pc:spChg>
        <pc:picChg chg="add mod ord">
          <ac:chgData name="Kristin Lewnes" userId="360764ee-acf9-4fa7-82d2-d4eb9eff220a" providerId="ADAL" clId="{C316AB05-3A94-4606-8C9D-5B943B775D1C}" dt="2026-06-09T18:12:47.421" v="1111" actId="1076"/>
          <ac:picMkLst>
            <pc:docMk/>
            <pc:sldMk cId="584049740" sldId="289"/>
            <ac:picMk id="4" creationId="{A04C620B-E802-CEFE-F267-877C7BF717B1}"/>
          </ac:picMkLst>
        </pc:picChg>
      </pc:sldChg>
      <pc:sldChg chg="addSp delSp modSp mod">
        <pc:chgData name="Kristin Lewnes" userId="360764ee-acf9-4fa7-82d2-d4eb9eff220a" providerId="ADAL" clId="{C316AB05-3A94-4606-8C9D-5B943B775D1C}" dt="2026-06-22T21:13:24.813" v="2164" actId="20577"/>
        <pc:sldMkLst>
          <pc:docMk/>
          <pc:sldMk cId="1710535242" sldId="293"/>
        </pc:sldMkLst>
        <pc:spChg chg="mod">
          <ac:chgData name="Kristin Lewnes" userId="360764ee-acf9-4fa7-82d2-d4eb9eff220a" providerId="ADAL" clId="{C316AB05-3A94-4606-8C9D-5B943B775D1C}" dt="2026-06-22T21:13:24.813" v="2164" actId="20577"/>
          <ac:spMkLst>
            <pc:docMk/>
            <pc:sldMk cId="1710535242" sldId="293"/>
            <ac:spMk id="2" creationId="{0CA71BC7-C952-4214-92B3-02C72623D182}"/>
          </ac:spMkLst>
        </pc:spChg>
        <pc:spChg chg="mod">
          <ac:chgData name="Kristin Lewnes" userId="360764ee-acf9-4fa7-82d2-d4eb9eff220a" providerId="ADAL" clId="{C316AB05-3A94-4606-8C9D-5B943B775D1C}" dt="2026-06-16T20:15:17.327" v="1280" actId="207"/>
          <ac:spMkLst>
            <pc:docMk/>
            <pc:sldMk cId="1710535242" sldId="293"/>
            <ac:spMk id="11" creationId="{5D3667A7-8775-4FE1-9613-83A50519AEAD}"/>
          </ac:spMkLst>
        </pc:spChg>
        <pc:picChg chg="add mod modCrop">
          <ac:chgData name="Kristin Lewnes" userId="360764ee-acf9-4fa7-82d2-d4eb9eff220a" providerId="ADAL" clId="{C316AB05-3A94-4606-8C9D-5B943B775D1C}" dt="2026-06-09T18:13:42.485" v="1121" actId="1076"/>
          <ac:picMkLst>
            <pc:docMk/>
            <pc:sldMk cId="1710535242" sldId="293"/>
            <ac:picMk id="5" creationId="{3D9483DD-9A34-2773-2BE0-875ADD895AE1}"/>
          </ac:picMkLst>
        </pc:picChg>
      </pc:sldChg>
      <pc:sldChg chg="addSp delSp modSp add mod ord">
        <pc:chgData name="Kristin Lewnes" userId="360764ee-acf9-4fa7-82d2-d4eb9eff220a" providerId="ADAL" clId="{C316AB05-3A94-4606-8C9D-5B943B775D1C}" dt="2026-06-22T20:09:30.646" v="1687" actId="207"/>
        <pc:sldMkLst>
          <pc:docMk/>
          <pc:sldMk cId="1347585863" sldId="295"/>
        </pc:sldMkLst>
        <pc:spChg chg="mod">
          <ac:chgData name="Kristin Lewnes" userId="360764ee-acf9-4fa7-82d2-d4eb9eff220a" providerId="ADAL" clId="{C316AB05-3A94-4606-8C9D-5B943B775D1C}" dt="2026-06-22T20:09:30.646" v="1687" actId="207"/>
          <ac:spMkLst>
            <pc:docMk/>
            <pc:sldMk cId="1347585863" sldId="295"/>
            <ac:spMk id="2" creationId="{90F1E109-B0C3-4DBD-D195-020D0B5F4879}"/>
          </ac:spMkLst>
        </pc:spChg>
        <pc:spChg chg="mod">
          <ac:chgData name="Kristin Lewnes" userId="360764ee-acf9-4fa7-82d2-d4eb9eff220a" providerId="ADAL" clId="{C316AB05-3A94-4606-8C9D-5B943B775D1C}" dt="2026-06-16T20:14:23.799" v="1274" actId="207"/>
          <ac:spMkLst>
            <pc:docMk/>
            <pc:sldMk cId="1347585863" sldId="295"/>
            <ac:spMk id="11" creationId="{5842D3D4-F3C8-C548-6665-4487ACAEC851}"/>
          </ac:spMkLst>
        </pc:spChg>
        <pc:picChg chg="add mod ord">
          <ac:chgData name="Kristin Lewnes" userId="360764ee-acf9-4fa7-82d2-d4eb9eff220a" providerId="ADAL" clId="{C316AB05-3A94-4606-8C9D-5B943B775D1C}" dt="2026-06-09T18:14:34.662" v="1133" actId="14100"/>
          <ac:picMkLst>
            <pc:docMk/>
            <pc:sldMk cId="1347585863" sldId="295"/>
            <ac:picMk id="4" creationId="{B1DB5304-259F-A0FE-91A4-895AA8A94522}"/>
          </ac:picMkLst>
        </pc:picChg>
      </pc:sldChg>
      <pc:sldChg chg="addSp delSp modSp add mod ord">
        <pc:chgData name="Kristin Lewnes" userId="360764ee-acf9-4fa7-82d2-d4eb9eff220a" providerId="ADAL" clId="{C316AB05-3A94-4606-8C9D-5B943B775D1C}" dt="2026-06-16T20:15:22.799" v="1281"/>
        <pc:sldMkLst>
          <pc:docMk/>
          <pc:sldMk cId="397085122" sldId="296"/>
        </pc:sldMkLst>
        <pc:spChg chg="mod">
          <ac:chgData name="Kristin Lewnes" userId="360764ee-acf9-4fa7-82d2-d4eb9eff220a" providerId="ADAL" clId="{C316AB05-3A94-4606-8C9D-5B943B775D1C}" dt="2026-06-08T19:50:39.183" v="1017" actId="207"/>
          <ac:spMkLst>
            <pc:docMk/>
            <pc:sldMk cId="397085122" sldId="296"/>
            <ac:spMk id="7" creationId="{510D9B07-C2F9-EFAD-5225-BE6AE0689E68}"/>
          </ac:spMkLst>
        </pc:spChg>
        <pc:spChg chg="mod">
          <ac:chgData name="Kristin Lewnes" userId="360764ee-acf9-4fa7-82d2-d4eb9eff220a" providerId="ADAL" clId="{C316AB05-3A94-4606-8C9D-5B943B775D1C}" dt="2026-06-16T20:15:22.799" v="1281"/>
          <ac:spMkLst>
            <pc:docMk/>
            <pc:sldMk cId="397085122" sldId="296"/>
            <ac:spMk id="11" creationId="{827C0EC7-91E0-0216-DB9C-D24E74DC18F4}"/>
          </ac:spMkLst>
        </pc:spChg>
        <pc:picChg chg="add mod">
          <ac:chgData name="Kristin Lewnes" userId="360764ee-acf9-4fa7-82d2-d4eb9eff220a" providerId="ADAL" clId="{C316AB05-3A94-4606-8C9D-5B943B775D1C}" dt="2026-06-08T20:17:39.389" v="1058" actId="1076"/>
          <ac:picMkLst>
            <pc:docMk/>
            <pc:sldMk cId="397085122" sldId="296"/>
            <ac:picMk id="14" creationId="{9241D601-EEF1-F6BE-05B3-5EC6EB0A1736}"/>
          </ac:picMkLst>
        </pc:picChg>
      </pc:sldChg>
      <pc:sldChg chg="addSp delSp modSp add mod ord">
        <pc:chgData name="Kristin Lewnes" userId="360764ee-acf9-4fa7-82d2-d4eb9eff220a" providerId="ADAL" clId="{C316AB05-3A94-4606-8C9D-5B943B775D1C}" dt="2026-06-22T21:15:15.397" v="2167" actId="14100"/>
        <pc:sldMkLst>
          <pc:docMk/>
          <pc:sldMk cId="3497630669" sldId="297"/>
        </pc:sldMkLst>
        <pc:spChg chg="mod">
          <ac:chgData name="Kristin Lewnes" userId="360764ee-acf9-4fa7-82d2-d4eb9eff220a" providerId="ADAL" clId="{C316AB05-3A94-4606-8C9D-5B943B775D1C}" dt="2026-06-22T21:09:51.334" v="2086" actId="6549"/>
          <ac:spMkLst>
            <pc:docMk/>
            <pc:sldMk cId="3497630669" sldId="297"/>
            <ac:spMk id="2" creationId="{075AF7DD-4541-B822-D708-91D4EB06F704}"/>
          </ac:spMkLst>
        </pc:spChg>
        <pc:spChg chg="mod">
          <ac:chgData name="Kristin Lewnes" userId="360764ee-acf9-4fa7-82d2-d4eb9eff220a" providerId="ADAL" clId="{C316AB05-3A94-4606-8C9D-5B943B775D1C}" dt="2026-06-22T21:02:53.234" v="1822" actId="20577"/>
          <ac:spMkLst>
            <pc:docMk/>
            <pc:sldMk cId="3497630669" sldId="297"/>
            <ac:spMk id="7" creationId="{A9D3E906-093B-32CE-AF0E-6986CE4F11CC}"/>
          </ac:spMkLst>
        </pc:spChg>
        <pc:picChg chg="add mod ord">
          <ac:chgData name="Kristin Lewnes" userId="360764ee-acf9-4fa7-82d2-d4eb9eff220a" providerId="ADAL" clId="{C316AB05-3A94-4606-8C9D-5B943B775D1C}" dt="2026-06-22T21:15:15.397" v="2167" actId="14100"/>
          <ac:picMkLst>
            <pc:docMk/>
            <pc:sldMk cId="3497630669" sldId="297"/>
            <ac:picMk id="9" creationId="{B4542E25-4C7D-AA8F-260E-93E058A8CC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54151-E982-440D-96FB-63429CE1222B}" type="datetimeFigureOut">
              <a:rPr lang="en-US" smtClean="0"/>
              <a:t>7/8/2026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6EF7-81EE-48A2-9A38-05FA69B2D80A}" type="slidenum">
              <a:rPr lang="en-US" smtClean="0"/>
              <a:t>‹#›</a:t>
            </a:fld>
            <a:endParaRPr lang="en-US" dirty="0"/>
          </a:p>
        </p:txBody>
      </p:sp>
    </p:spTree>
    <p:extLst>
      <p:ext uri="{BB962C8B-B14F-4D97-AF65-F5344CB8AC3E}">
        <p14:creationId xmlns:p14="http://schemas.microsoft.com/office/powerpoint/2010/main" val="234001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1</a:t>
            </a:fld>
            <a:endParaRPr lang="en-US" dirty="0"/>
          </a:p>
        </p:txBody>
      </p:sp>
    </p:spTree>
    <p:extLst>
      <p:ext uri="{BB962C8B-B14F-4D97-AF65-F5344CB8AC3E}">
        <p14:creationId xmlns:p14="http://schemas.microsoft.com/office/powerpoint/2010/main" val="52640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2</a:t>
            </a:fld>
            <a:endParaRPr lang="en-US" dirty="0"/>
          </a:p>
        </p:txBody>
      </p:sp>
    </p:spTree>
    <p:extLst>
      <p:ext uri="{BB962C8B-B14F-4D97-AF65-F5344CB8AC3E}">
        <p14:creationId xmlns:p14="http://schemas.microsoft.com/office/powerpoint/2010/main" val="32834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3</a:t>
            </a:fld>
            <a:endParaRPr lang="en-US" dirty="0"/>
          </a:p>
        </p:txBody>
      </p:sp>
    </p:spTree>
    <p:extLst>
      <p:ext uri="{BB962C8B-B14F-4D97-AF65-F5344CB8AC3E}">
        <p14:creationId xmlns:p14="http://schemas.microsoft.com/office/powerpoint/2010/main" val="185314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EE866-2698-04B7-C321-A1C2C909D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E4A5C-4B1D-6328-4C49-4304FDC64B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6327F7-9C1A-032B-3B0D-B9DBC0A0AC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E54C7B-FF9C-33D4-8E0E-2BD340408B65}"/>
              </a:ext>
            </a:extLst>
          </p:cNvPr>
          <p:cNvSpPr>
            <a:spLocks noGrp="1"/>
          </p:cNvSpPr>
          <p:nvPr>
            <p:ph type="sldNum" sz="quarter" idx="5"/>
          </p:nvPr>
        </p:nvSpPr>
        <p:spPr/>
        <p:txBody>
          <a:bodyPr/>
          <a:lstStyle/>
          <a:p>
            <a:fld id="{69F16EF7-81EE-48A2-9A38-05FA69B2D80A}" type="slidenum">
              <a:rPr lang="en-US" smtClean="0"/>
              <a:t>4</a:t>
            </a:fld>
            <a:endParaRPr lang="en-US" dirty="0"/>
          </a:p>
        </p:txBody>
      </p:sp>
    </p:spTree>
    <p:extLst>
      <p:ext uri="{BB962C8B-B14F-4D97-AF65-F5344CB8AC3E}">
        <p14:creationId xmlns:p14="http://schemas.microsoft.com/office/powerpoint/2010/main" val="257051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296D-61AB-D03C-C1F1-7648148C5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DB23C-C592-D33A-B456-AF12E5792F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C2B58E-0CED-89E5-77C1-9EDF200620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79BA9-E9E3-1086-A7FD-C2183D6555B2}"/>
              </a:ext>
            </a:extLst>
          </p:cNvPr>
          <p:cNvSpPr>
            <a:spLocks noGrp="1"/>
          </p:cNvSpPr>
          <p:nvPr>
            <p:ph type="sldNum" sz="quarter" idx="5"/>
          </p:nvPr>
        </p:nvSpPr>
        <p:spPr/>
        <p:txBody>
          <a:bodyPr/>
          <a:lstStyle/>
          <a:p>
            <a:fld id="{69F16EF7-81EE-48A2-9A38-05FA69B2D80A}" type="slidenum">
              <a:rPr lang="en-US" smtClean="0"/>
              <a:t>5</a:t>
            </a:fld>
            <a:endParaRPr lang="en-US" dirty="0"/>
          </a:p>
        </p:txBody>
      </p:sp>
    </p:spTree>
    <p:extLst>
      <p:ext uri="{BB962C8B-B14F-4D97-AF65-F5344CB8AC3E}">
        <p14:creationId xmlns:p14="http://schemas.microsoft.com/office/powerpoint/2010/main" val="309557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6E07-20B3-7AAB-9C48-AE1494EDA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736F5-54D1-5291-CE94-0FA7A82CF6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72AE4B-CA1B-6479-4D08-2BB12CD2FA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6E3ECA-36B7-72F2-890D-4E37FE3D63D2}"/>
              </a:ext>
            </a:extLst>
          </p:cNvPr>
          <p:cNvSpPr>
            <a:spLocks noGrp="1"/>
          </p:cNvSpPr>
          <p:nvPr>
            <p:ph type="sldNum" sz="quarter" idx="5"/>
          </p:nvPr>
        </p:nvSpPr>
        <p:spPr/>
        <p:txBody>
          <a:bodyPr/>
          <a:lstStyle/>
          <a:p>
            <a:fld id="{69F16EF7-81EE-48A2-9A38-05FA69B2D80A}" type="slidenum">
              <a:rPr lang="en-US" smtClean="0"/>
              <a:t>6</a:t>
            </a:fld>
            <a:endParaRPr lang="en-US" dirty="0"/>
          </a:p>
        </p:txBody>
      </p:sp>
    </p:spTree>
    <p:extLst>
      <p:ext uri="{BB962C8B-B14F-4D97-AF65-F5344CB8AC3E}">
        <p14:creationId xmlns:p14="http://schemas.microsoft.com/office/powerpoint/2010/main" val="142075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7</a:t>
            </a:fld>
            <a:endParaRPr lang="en-US" dirty="0"/>
          </a:p>
        </p:txBody>
      </p:sp>
    </p:spTree>
    <p:extLst>
      <p:ext uri="{BB962C8B-B14F-4D97-AF65-F5344CB8AC3E}">
        <p14:creationId xmlns:p14="http://schemas.microsoft.com/office/powerpoint/2010/main" val="235347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66F6-418F-43F9-867A-44DDA217D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AAA14-1BC6-421C-8CAC-DDECA0863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DAA0A-A9A8-4444-AC94-023144C615F0}"/>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5" name="Footer Placeholder 4">
            <a:extLst>
              <a:ext uri="{FF2B5EF4-FFF2-40B4-BE49-F238E27FC236}">
                <a16:creationId xmlns:a16="http://schemas.microsoft.com/office/drawing/2014/main" id="{EBA35045-23F3-4F78-81A9-77FE5D2DC8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C23830-8B3E-4841-81AA-31E708629A6A}"/>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33735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3A5B-A6EA-4DE9-A6AB-FE02D5EDED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71FBAB-6074-4090-8468-64FA20CF2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7E583-E9E9-45E2-B49A-7C77DACBE5FD}"/>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5" name="Footer Placeholder 4">
            <a:extLst>
              <a:ext uri="{FF2B5EF4-FFF2-40B4-BE49-F238E27FC236}">
                <a16:creationId xmlns:a16="http://schemas.microsoft.com/office/drawing/2014/main" id="{D29BF99C-CCD4-4789-9104-A31D69ED46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2E963-B1A1-4008-915F-CAE2B7644E8F}"/>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166182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A0434D-DC49-4B8F-A51B-EAF165D40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B1EA2-A4CD-4C35-A591-C11F34B8AA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40987-8CAE-4BFD-84A5-D14BAFFCCA9B}"/>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5" name="Footer Placeholder 4">
            <a:extLst>
              <a:ext uri="{FF2B5EF4-FFF2-40B4-BE49-F238E27FC236}">
                <a16:creationId xmlns:a16="http://schemas.microsoft.com/office/drawing/2014/main" id="{824E47D7-A0CE-4EA0-B028-37BCD51169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C80CA9-7D16-450D-BBA0-1B2B0F3696F9}"/>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300866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2254-9EF4-46B7-90B8-E4369BFFA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191FDC-B4BF-4C0A-8806-B37B7FEC3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D4813-D44A-436F-B10F-47B385966D44}"/>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5" name="Footer Placeholder 4">
            <a:extLst>
              <a:ext uri="{FF2B5EF4-FFF2-40B4-BE49-F238E27FC236}">
                <a16:creationId xmlns:a16="http://schemas.microsoft.com/office/drawing/2014/main" id="{5B8584A7-D584-485F-848A-11798C51D5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47E7A3-DACE-4D18-85B6-BDEB0E193DDE}"/>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35460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D32C-02E2-4FE3-81E4-F01E30D37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97E25-04B2-46BE-B87F-5CC4D310B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5B329-E197-4352-8CA3-921AE5F4B59F}"/>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5" name="Footer Placeholder 4">
            <a:extLst>
              <a:ext uri="{FF2B5EF4-FFF2-40B4-BE49-F238E27FC236}">
                <a16:creationId xmlns:a16="http://schemas.microsoft.com/office/drawing/2014/main" id="{9AC32163-7272-4DB4-AAB5-4E52B3271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14842B-1B61-4EB8-B618-8F62FFA325F8}"/>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76134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73D0-AC72-4481-8550-06ED9AEC5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4482A-4694-4203-BA97-EAA38F210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E7E97-8473-4F73-ABCA-216D39E69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99D63-CB4C-4283-BEB1-6EF462F10295}"/>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6" name="Footer Placeholder 5">
            <a:extLst>
              <a:ext uri="{FF2B5EF4-FFF2-40B4-BE49-F238E27FC236}">
                <a16:creationId xmlns:a16="http://schemas.microsoft.com/office/drawing/2014/main" id="{8527E5C6-DBE5-46A5-B13C-35A8CE05EA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C05FD5-B5AC-40E7-9217-B2427E603D43}"/>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42532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7C78-DBFD-444E-B915-B4E6888B6E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D5FD7-F364-4726-8CF2-7AE8B4521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91132-8A36-44DF-8B5D-B414837746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B0000-F41B-4F87-9B38-1859A3D39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266E9F-85F7-4317-AB2E-D36E631240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1371C-0930-4D06-ADE8-F7828BB5DDBD}"/>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8" name="Footer Placeholder 7">
            <a:extLst>
              <a:ext uri="{FF2B5EF4-FFF2-40B4-BE49-F238E27FC236}">
                <a16:creationId xmlns:a16="http://schemas.microsoft.com/office/drawing/2014/main" id="{3E10D5C6-9B1E-4CC6-9753-6F060308E7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DD30E7-DB11-4DF0-AE87-272F1FA6455E}"/>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8186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8E86-53B0-42D2-AC4B-F5986AB341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6CE98-D77C-4510-B796-3AE14EF463B9}"/>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4" name="Footer Placeholder 3">
            <a:extLst>
              <a:ext uri="{FF2B5EF4-FFF2-40B4-BE49-F238E27FC236}">
                <a16:creationId xmlns:a16="http://schemas.microsoft.com/office/drawing/2014/main" id="{41D4ABD4-2998-4C15-A73A-32C68486DF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1931B6-06F1-47BB-B8AB-CA875DC7F232}"/>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59887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E098E-EDA8-4E71-9E91-B1D098B28DDB}"/>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3" name="Footer Placeholder 2">
            <a:extLst>
              <a:ext uri="{FF2B5EF4-FFF2-40B4-BE49-F238E27FC236}">
                <a16:creationId xmlns:a16="http://schemas.microsoft.com/office/drawing/2014/main" id="{EADFD9F1-3379-4D52-8126-F7BDD2A2C57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B462B0-5379-435C-8D3F-C978980F3866}"/>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342466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2392-3CD7-4A87-9DB7-20E12E53B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F4BC3-A285-4C09-AAD8-8B9C7D550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9404-92E9-4DAE-A4B4-A83E82A8B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0944C-E1B6-4E81-9829-12783A243053}"/>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6" name="Footer Placeholder 5">
            <a:extLst>
              <a:ext uri="{FF2B5EF4-FFF2-40B4-BE49-F238E27FC236}">
                <a16:creationId xmlns:a16="http://schemas.microsoft.com/office/drawing/2014/main" id="{A143D42F-EF1B-4FC6-83F1-709566703E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157A3F-9996-4A2E-818A-950926D4904F}"/>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70558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8D68-CD7C-454E-A807-562A5D767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888EE-D8AE-479A-8550-1DFB0374B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FF6E508-8B6C-405A-B8D6-BA9947E36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C36E7-0779-44A0-B71C-D833AF5DB347}"/>
              </a:ext>
            </a:extLst>
          </p:cNvPr>
          <p:cNvSpPr>
            <a:spLocks noGrp="1"/>
          </p:cNvSpPr>
          <p:nvPr>
            <p:ph type="dt" sz="half" idx="10"/>
          </p:nvPr>
        </p:nvSpPr>
        <p:spPr/>
        <p:txBody>
          <a:bodyPr/>
          <a:lstStyle/>
          <a:p>
            <a:fld id="{43E62D7F-6AEE-4804-A1A3-65C4B29DD953}" type="datetimeFigureOut">
              <a:rPr lang="en-US" smtClean="0"/>
              <a:t>7/8/2026</a:t>
            </a:fld>
            <a:endParaRPr lang="en-US" dirty="0"/>
          </a:p>
        </p:txBody>
      </p:sp>
      <p:sp>
        <p:nvSpPr>
          <p:cNvPr id="6" name="Footer Placeholder 5">
            <a:extLst>
              <a:ext uri="{FF2B5EF4-FFF2-40B4-BE49-F238E27FC236}">
                <a16:creationId xmlns:a16="http://schemas.microsoft.com/office/drawing/2014/main" id="{94A9989D-94F0-4ACE-ADFA-6958D2E471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057B5F-A6F8-40C6-815F-302A6336C69B}"/>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38656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E5972-9A1B-4E6E-9803-884AFB8A0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35473-FB39-4A87-A01D-6A961A484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F5A64-34ED-4A49-AE7D-609E6F53F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2D7F-6AEE-4804-A1A3-65C4B29DD953}" type="datetimeFigureOut">
              <a:rPr lang="en-US" smtClean="0"/>
              <a:t>7/8/2026</a:t>
            </a:fld>
            <a:endParaRPr lang="en-US" dirty="0"/>
          </a:p>
        </p:txBody>
      </p:sp>
      <p:sp>
        <p:nvSpPr>
          <p:cNvPr id="5" name="Footer Placeholder 4">
            <a:extLst>
              <a:ext uri="{FF2B5EF4-FFF2-40B4-BE49-F238E27FC236}">
                <a16:creationId xmlns:a16="http://schemas.microsoft.com/office/drawing/2014/main" id="{5C13BEC5-0FED-420E-A645-8684596E3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7ECB68-852D-4BCD-8BC3-781128394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F96AD-FC21-4B31-AB3E-57E16D17B178}" type="slidenum">
              <a:rPr lang="en-US" smtClean="0"/>
              <a:t>‹#›</a:t>
            </a:fld>
            <a:endParaRPr lang="en-US" dirty="0"/>
          </a:p>
        </p:txBody>
      </p:sp>
    </p:spTree>
    <p:extLst>
      <p:ext uri="{BB962C8B-B14F-4D97-AF65-F5344CB8AC3E}">
        <p14:creationId xmlns:p14="http://schemas.microsoft.com/office/powerpoint/2010/main" val="12053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tir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ustires.org/national-tire-safety-week/fact-sheet-nstw" TargetMode="External"/><Relationship Id="rId5" Type="http://schemas.openxmlformats.org/officeDocument/2006/relationships/image" Target="../media/image3.png"/><Relationship Id="rId4" Type="http://schemas.openxmlformats.org/officeDocument/2006/relationships/hyperlink" Target="https://www.ustires.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stires.org/"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ustires.org/national-tire-safety-week/fact-sheet-nstw"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ustires.org/national-tire-safety-week/fact-sheet-nstw" TargetMode="External"/><Relationship Id="rId5" Type="http://schemas.openxmlformats.org/officeDocument/2006/relationships/image" Target="../media/image3.png"/><Relationship Id="rId4" Type="http://schemas.openxmlformats.org/officeDocument/2006/relationships/hyperlink" Target="https://www.ustires.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file:///C:\Users\TamaraDemchenko\Desktop\CSP%20local%20files\2026\26_USTMA_Fast%20facts%20graphics-0622.png" TargetMode="External"/><Relationship Id="rId3" Type="http://schemas.openxmlformats.org/officeDocument/2006/relationships/hyperlink" Target="https://www.ustires.org/"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ustires.org/national-tire-safety-week/fact-sheet-nstw"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ustires.org/national-tire-safety-week/fact-sheet-nstw" TargetMode="External"/><Relationship Id="rId5" Type="http://schemas.openxmlformats.org/officeDocument/2006/relationships/image" Target="../media/image3.png"/><Relationship Id="rId4" Type="http://schemas.openxmlformats.org/officeDocument/2006/relationships/hyperlink" Target="https://www.ustires.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stires.org/safet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ustir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BF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1245-40B4-4330-A518-A389C8070D45}"/>
              </a:ext>
            </a:extLst>
          </p:cNvPr>
          <p:cNvSpPr>
            <a:spLocks noGrp="1"/>
          </p:cNvSpPr>
          <p:nvPr>
            <p:ph type="ctrTitle"/>
          </p:nvPr>
        </p:nvSpPr>
        <p:spPr>
          <a:xfrm>
            <a:off x="1175385" y="2490465"/>
            <a:ext cx="9841230" cy="1877070"/>
          </a:xfrm>
        </p:spPr>
        <p:txBody>
          <a:bodyPr>
            <a:normAutofit fontScale="90000"/>
          </a:bodyPr>
          <a:lstStyle/>
          <a:p>
            <a:r>
              <a:rPr lang="en-US" sz="8800" b="1" dirty="0">
                <a:solidFill>
                  <a:schemeClr val="bg1"/>
                </a:solidFill>
                <a:latin typeface="Roboto Condensed" panose="02000000000000000000" pitchFamily="2" charset="0"/>
                <a:ea typeface="Roboto Condensed" panose="02000000000000000000" pitchFamily="2" charset="0"/>
              </a:rPr>
              <a:t>FAST FACTS ABOUT…</a:t>
            </a:r>
            <a:br>
              <a:rPr lang="en-US" sz="7800" b="1" dirty="0">
                <a:solidFill>
                  <a:srgbClr val="0C324C"/>
                </a:solidFill>
                <a:latin typeface="Roboto Condensed" panose="02000000000000000000" pitchFamily="2" charset="0"/>
                <a:ea typeface="Roboto Condensed" panose="02000000000000000000" pitchFamily="2" charset="0"/>
              </a:rPr>
            </a:br>
            <a:r>
              <a:rPr lang="en-US" sz="5200" b="1" dirty="0">
                <a:solidFill>
                  <a:srgbClr val="0C324C"/>
                </a:solidFill>
                <a:latin typeface="Roboto Condensed" panose="02000000000000000000" pitchFamily="2" charset="0"/>
                <a:ea typeface="Roboto Condensed" panose="02000000000000000000" pitchFamily="2" charset="0"/>
              </a:rPr>
              <a:t>TIRE SAFETY THROUGH INNOVATION</a:t>
            </a:r>
          </a:p>
        </p:txBody>
      </p:sp>
      <p:pic>
        <p:nvPicPr>
          <p:cNvPr id="9" name="Picture 8" descr="Logo&#10;&#10;Description automatically generated">
            <a:hlinkClick r:id="rId3"/>
            <a:extLst>
              <a:ext uri="{FF2B5EF4-FFF2-40B4-BE49-F238E27FC236}">
                <a16:creationId xmlns:a16="http://schemas.microsoft.com/office/drawing/2014/main" id="{B7423CFC-E6DF-4376-AF62-AF5BF3CC0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0049"/>
            <a:ext cx="1097280" cy="731520"/>
          </a:xfrm>
          <a:prstGeom prst="rect">
            <a:avLst/>
          </a:prstGeom>
        </p:spPr>
      </p:pic>
    </p:spTree>
    <p:extLst>
      <p:ext uri="{BB962C8B-B14F-4D97-AF65-F5344CB8AC3E}">
        <p14:creationId xmlns:p14="http://schemas.microsoft.com/office/powerpoint/2010/main" val="49486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C620B-E802-CEFE-F267-877C7BF71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17" y="1368545"/>
            <a:ext cx="4572617" cy="4572617"/>
          </a:xfrm>
          <a:prstGeom prst="rect">
            <a:avLst/>
          </a:prstGeom>
        </p:spPr>
      </p:pic>
      <p:sp>
        <p:nvSpPr>
          <p:cNvPr id="2" name="Title 1">
            <a:extLst>
              <a:ext uri="{FF2B5EF4-FFF2-40B4-BE49-F238E27FC236}">
                <a16:creationId xmlns:a16="http://schemas.microsoft.com/office/drawing/2014/main" id="{0CA71BC7-C952-4214-92B3-02C72623D182}"/>
              </a:ext>
            </a:extLst>
          </p:cNvPr>
          <p:cNvSpPr>
            <a:spLocks noGrp="1"/>
          </p:cNvSpPr>
          <p:nvPr>
            <p:ph type="title"/>
          </p:nvPr>
        </p:nvSpPr>
        <p:spPr>
          <a:xfrm>
            <a:off x="643345" y="1752600"/>
            <a:ext cx="6852329" cy="4059010"/>
          </a:xfrm>
        </p:spPr>
        <p:txBody>
          <a:bodyPr anchor="t">
            <a:noAutofit/>
          </a:bodyPr>
          <a:lstStyle/>
          <a:p>
            <a:pPr>
              <a:spcAft>
                <a:spcPts val="2400"/>
              </a:spcAft>
            </a:pPr>
            <a:r>
              <a:rPr lang="en-US" sz="2800" b="1" dirty="0">
                <a:solidFill>
                  <a:srgbClr val="165D8B"/>
                </a:solidFill>
                <a:latin typeface="Lato" panose="020F0502020204030203" pitchFamily="34" charset="0"/>
                <a:ea typeface="Roboto Condensed" panose="02000000000000000000" pitchFamily="2" charset="0"/>
              </a:rPr>
              <a:t>Tires are </a:t>
            </a:r>
            <a:r>
              <a:rPr lang="en-US" sz="2800" b="1" dirty="0">
                <a:solidFill>
                  <a:srgbClr val="71BF44"/>
                </a:solidFill>
                <a:latin typeface="Lato" panose="020F0502020204030203" pitchFamily="34" charset="0"/>
                <a:ea typeface="Roboto Condensed" panose="02000000000000000000" pitchFamily="2" charset="0"/>
              </a:rPr>
              <a:t>safer and deliver better performance </a:t>
            </a:r>
            <a:r>
              <a:rPr lang="en-US" sz="2800" b="1" dirty="0">
                <a:solidFill>
                  <a:srgbClr val="165D8B"/>
                </a:solidFill>
                <a:latin typeface="Lato" panose="020F0502020204030203" pitchFamily="34" charset="0"/>
                <a:ea typeface="Roboto Condensed" panose="02000000000000000000" pitchFamily="2" charset="0"/>
              </a:rPr>
              <a:t>than ever, driven by continuous advances in </a:t>
            </a:r>
            <a:r>
              <a:rPr lang="en-US" sz="2800" b="1" dirty="0">
                <a:solidFill>
                  <a:srgbClr val="165D8B"/>
                </a:solidFill>
                <a:latin typeface="Lato" panose="020F0502020204030203" pitchFamily="34" charset="0"/>
              </a:rPr>
              <a:t>tire design, materials and engineering that support road safety, mobility and performance</a:t>
            </a:r>
            <a:r>
              <a:rPr lang="en-US" sz="2800" b="1" dirty="0">
                <a:solidFill>
                  <a:srgbClr val="165D8B"/>
                </a:solidFill>
                <a:latin typeface="Lato" panose="020F0502020204030203" pitchFamily="34" charset="0"/>
                <a:ea typeface="Roboto Condensed" panose="02000000000000000000" pitchFamily="2" charset="0"/>
              </a:rPr>
              <a:t>. </a:t>
            </a:r>
            <a:br>
              <a:rPr lang="en-US" sz="2800" b="1" dirty="0">
                <a:solidFill>
                  <a:srgbClr val="165D8B"/>
                </a:solidFill>
                <a:latin typeface="Lato" panose="020F0502020204030203" pitchFamily="34" charset="0"/>
                <a:ea typeface="Roboto Condensed" panose="02000000000000000000" pitchFamily="2" charset="0"/>
              </a:rPr>
            </a:br>
            <a:br>
              <a:rPr lang="en-US" sz="2800" b="1" dirty="0">
                <a:solidFill>
                  <a:srgbClr val="165D8B"/>
                </a:solidFill>
                <a:latin typeface="Lato" panose="020F0502020204030203" pitchFamily="34" charset="0"/>
                <a:ea typeface="Roboto Condensed" panose="02000000000000000000" pitchFamily="2" charset="0"/>
              </a:rPr>
            </a:br>
            <a:r>
              <a:rPr lang="en-US" sz="2500" dirty="0">
                <a:solidFill>
                  <a:srgbClr val="165D8B"/>
                </a:solidFill>
                <a:latin typeface="Lato" panose="020F0502020204030203" pitchFamily="34" charset="0"/>
              </a:rPr>
              <a:t>Proper maintenance helps tires perform as designed and supports safer travel. Worn-out tires are three times more likely to be involved in a crash than tires with sufficient tread depth.</a:t>
            </a:r>
            <a:endParaRPr lang="en-US" sz="2500" b="1" dirty="0">
              <a:solidFill>
                <a:srgbClr val="165D8B"/>
              </a:solidFill>
              <a:latin typeface="Lato" panose="020F0502020204030203" pitchFamily="34" charset="0"/>
              <a:ea typeface="Roboto Condensed" panose="02000000000000000000" pitchFamily="2" charset="0"/>
            </a:endParaRPr>
          </a:p>
        </p:txBody>
      </p:sp>
      <p:pic>
        <p:nvPicPr>
          <p:cNvPr id="8" name="Picture 7" descr="A picture containing logo&#10;&#10;Description automatically generated">
            <a:hlinkClick r:id="rId4"/>
            <a:extLst>
              <a:ext uri="{FF2B5EF4-FFF2-40B4-BE49-F238E27FC236}">
                <a16:creationId xmlns:a16="http://schemas.microsoft.com/office/drawing/2014/main" id="{8FD0D036-0630-4CA9-AC4B-A574C3F2F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5D3667A7-8775-4FE1-9613-83A50519AEAD}"/>
              </a:ext>
            </a:extLst>
          </p:cNvPr>
          <p:cNvSpPr txBox="1"/>
          <p:nvPr/>
        </p:nvSpPr>
        <p:spPr>
          <a:xfrm>
            <a:off x="494816" y="6204581"/>
            <a:ext cx="10009353" cy="276999"/>
          </a:xfrm>
          <a:prstGeom prst="rect">
            <a:avLst/>
          </a:prstGeom>
          <a:noFill/>
        </p:spPr>
        <p:txBody>
          <a:bodyPr wrap="square" lIns="91440" tIns="45720" rIns="91440" bIns="45720" rtlCol="0" anchor="t">
            <a:spAutoFit/>
          </a:bodyPr>
          <a:lstStyle/>
          <a:p>
            <a:r>
              <a:rPr lang="en-US" sz="1200" dirty="0">
                <a:latin typeface="Lato"/>
                <a:ea typeface="Lato"/>
                <a:cs typeface="Lato"/>
              </a:rPr>
              <a:t>Source: </a:t>
            </a:r>
            <a:r>
              <a:rPr lang="en-US" sz="1200" b="1" dirty="0">
                <a:solidFill>
                  <a:srgbClr val="165D8B"/>
                </a:solidFill>
                <a:latin typeface="Lato"/>
                <a:ea typeface="Lato"/>
                <a:cs typeface="Lato"/>
                <a:hlinkClick r:id="rId6">
                  <a:extLst>
                    <a:ext uri="{A12FA001-AC4F-418D-AE19-62706E023703}">
                      <ahyp:hlinkClr xmlns:ahyp="http://schemas.microsoft.com/office/drawing/2018/hyperlinkcolor" val="tx"/>
                    </a:ext>
                  </a:extLst>
                </a:hlinkClick>
              </a:rPr>
              <a:t>https://www.ustires.org/national-tire-safety-week/fact-sheet-nstw</a:t>
            </a:r>
            <a:r>
              <a:rPr lang="en-US" sz="1200" b="1" dirty="0">
                <a:solidFill>
                  <a:srgbClr val="165D8B"/>
                </a:solidFill>
                <a:latin typeface="Lato"/>
                <a:ea typeface="Lato"/>
                <a:cs typeface="Lato"/>
              </a:rPr>
              <a:t> </a:t>
            </a:r>
          </a:p>
        </p:txBody>
      </p:sp>
      <p:sp>
        <p:nvSpPr>
          <p:cNvPr id="7" name="Title 1">
            <a:extLst>
              <a:ext uri="{FF2B5EF4-FFF2-40B4-BE49-F238E27FC236}">
                <a16:creationId xmlns:a16="http://schemas.microsoft.com/office/drawing/2014/main" id="{C4FA3B29-96AC-477A-A37A-14A85DD2F7FA}"/>
              </a:ext>
            </a:extLst>
          </p:cNvPr>
          <p:cNvSpPr txBox="1">
            <a:spLocks/>
          </p:cNvSpPr>
          <p:nvPr/>
        </p:nvSpPr>
        <p:spPr>
          <a:xfrm>
            <a:off x="512235" y="705718"/>
            <a:ext cx="10969208"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65D8B"/>
                </a:solidFill>
                <a:latin typeface="Lato Light" panose="020F0302020204030203" pitchFamily="34" charset="0"/>
                <a:ea typeface="Roboto Condensed" panose="02000000000000000000" pitchFamily="2" charset="0"/>
              </a:rPr>
              <a:t>SAFETY BY DESIGN</a:t>
            </a:r>
          </a:p>
        </p:txBody>
      </p:sp>
    </p:spTree>
    <p:extLst>
      <p:ext uri="{BB962C8B-B14F-4D97-AF65-F5344CB8AC3E}">
        <p14:creationId xmlns:p14="http://schemas.microsoft.com/office/powerpoint/2010/main" val="58404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5D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1BC7-C952-4214-92B3-02C72623D182}"/>
              </a:ext>
            </a:extLst>
          </p:cNvPr>
          <p:cNvSpPr>
            <a:spLocks noGrp="1"/>
          </p:cNvSpPr>
          <p:nvPr>
            <p:ph type="title"/>
          </p:nvPr>
        </p:nvSpPr>
        <p:spPr>
          <a:xfrm>
            <a:off x="4920916" y="1752599"/>
            <a:ext cx="6560527" cy="4151365"/>
          </a:xfrm>
        </p:spPr>
        <p:txBody>
          <a:bodyPr anchor="t">
            <a:noAutofit/>
          </a:bodyPr>
          <a:lstStyle/>
          <a:p>
            <a:pPr>
              <a:spcAft>
                <a:spcPts val="2400"/>
              </a:spcAft>
            </a:pPr>
            <a:r>
              <a:rPr lang="en-US" sz="2800" b="1" dirty="0">
                <a:solidFill>
                  <a:schemeClr val="bg1"/>
                </a:solidFill>
                <a:latin typeface="Lato" panose="020F0502020204030203" pitchFamily="34" charset="0"/>
                <a:ea typeface="Roboto Condensed" panose="02000000000000000000" pitchFamily="2" charset="0"/>
              </a:rPr>
              <a:t>Highly technical advancements help </a:t>
            </a:r>
            <a:r>
              <a:rPr lang="en-US" sz="2800" b="1" dirty="0">
                <a:solidFill>
                  <a:srgbClr val="71BF44"/>
                </a:solidFill>
                <a:latin typeface="Lato" panose="020F0502020204030203" pitchFamily="34" charset="0"/>
                <a:ea typeface="Roboto Condensed" panose="02000000000000000000" pitchFamily="2" charset="0"/>
              </a:rPr>
              <a:t>improve traction, reduce rolling resistance and support better performance in changing road and weather conditions. </a:t>
            </a:r>
            <a:br>
              <a:rPr lang="en-US" sz="2800" b="1" dirty="0">
                <a:solidFill>
                  <a:srgbClr val="165D8B"/>
                </a:solidFill>
                <a:latin typeface="Lato" panose="020F0502020204030203" pitchFamily="34" charset="0"/>
                <a:ea typeface="Roboto Condensed" panose="02000000000000000000" pitchFamily="2" charset="0"/>
              </a:rPr>
            </a:br>
            <a:br>
              <a:rPr lang="en-US" sz="2800" b="1" dirty="0">
                <a:solidFill>
                  <a:srgbClr val="165D8B"/>
                </a:solidFill>
                <a:latin typeface="Lato" panose="020F0502020204030203" pitchFamily="34" charset="0"/>
                <a:ea typeface="Roboto Condensed" panose="02000000000000000000" pitchFamily="2" charset="0"/>
              </a:rPr>
            </a:br>
            <a:r>
              <a:rPr lang="en-US" sz="2500" dirty="0">
                <a:solidFill>
                  <a:schemeClr val="bg1"/>
                </a:solidFill>
                <a:latin typeface="Lato" panose="020F0502020204030203" pitchFamily="34" charset="0"/>
                <a:ea typeface="Roboto Condensed" panose="02000000000000000000" pitchFamily="2" charset="0"/>
              </a:rPr>
              <a:t>These innovations help motorists get where they need to go safely, efficiently and reliably. </a:t>
            </a:r>
            <a:r>
              <a:rPr lang="en-US" sz="2500" dirty="0">
                <a:solidFill>
                  <a:schemeClr val="bg1"/>
                </a:solidFill>
                <a:latin typeface="Lato" panose="020F0502020204030203" pitchFamily="34" charset="0"/>
              </a:rPr>
              <a:t>Proper tire maintenance, including rotation, balance and alignment, can extend average tire life by 4,700 miles.</a:t>
            </a:r>
            <a:r>
              <a:rPr lang="en-US" sz="2500" dirty="0">
                <a:solidFill>
                  <a:schemeClr val="bg1"/>
                </a:solidFill>
                <a:latin typeface="Lato" panose="020F0502020204030203" pitchFamily="34" charset="0"/>
                <a:ea typeface="Roboto Condensed" panose="02000000000000000000" pitchFamily="2" charset="0"/>
              </a:rPr>
              <a:t> </a:t>
            </a:r>
          </a:p>
        </p:txBody>
      </p:sp>
      <p:pic>
        <p:nvPicPr>
          <p:cNvPr id="8" name="Picture 7" descr="A picture containing logo&#10;&#10;Description automatically generated">
            <a:hlinkClick r:id="rId3"/>
            <a:extLst>
              <a:ext uri="{FF2B5EF4-FFF2-40B4-BE49-F238E27FC236}">
                <a16:creationId xmlns:a16="http://schemas.microsoft.com/office/drawing/2014/main" id="{8FD0D036-0630-4CA9-AC4B-A574C3F2F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5D3667A7-8775-4FE1-9613-83A50519AEAD}"/>
              </a:ext>
            </a:extLst>
          </p:cNvPr>
          <p:cNvSpPr txBox="1"/>
          <p:nvPr/>
        </p:nvSpPr>
        <p:spPr>
          <a:xfrm>
            <a:off x="494816" y="6204581"/>
            <a:ext cx="10009353" cy="276999"/>
          </a:xfrm>
          <a:prstGeom prst="rect">
            <a:avLst/>
          </a:prstGeom>
          <a:noFill/>
        </p:spPr>
        <p:txBody>
          <a:bodyPr wrap="square" lIns="91440" tIns="45720" rIns="91440" bIns="45720" rtlCol="0" anchor="t">
            <a:spAutoFit/>
          </a:bodyPr>
          <a:lstStyle/>
          <a:p>
            <a:r>
              <a:rPr lang="en-US" sz="1200" dirty="0">
                <a:solidFill>
                  <a:schemeClr val="bg1"/>
                </a:solidFill>
                <a:latin typeface="Lato"/>
                <a:ea typeface="Lato"/>
                <a:cs typeface="Lato"/>
              </a:rPr>
              <a:t>Source: </a:t>
            </a:r>
            <a:r>
              <a:rPr lang="en-US" sz="1200" b="1" dirty="0">
                <a:solidFill>
                  <a:schemeClr val="bg1"/>
                </a:solidFill>
                <a:latin typeface="Lato"/>
                <a:ea typeface="Lato"/>
                <a:cs typeface="Lato"/>
                <a:hlinkClick r:id="rId5">
                  <a:extLst>
                    <a:ext uri="{A12FA001-AC4F-418D-AE19-62706E023703}">
                      <ahyp:hlinkClr xmlns:ahyp="http://schemas.microsoft.com/office/drawing/2018/hyperlinkcolor" val="tx"/>
                    </a:ext>
                  </a:extLst>
                </a:hlinkClick>
              </a:rPr>
              <a:t>https://www.ustires.org/national-tire-safety-week/fact-sheet-nstw</a:t>
            </a:r>
            <a:r>
              <a:rPr lang="en-US" sz="1200" b="1" dirty="0">
                <a:solidFill>
                  <a:schemeClr val="bg1"/>
                </a:solidFill>
                <a:latin typeface="Lato"/>
                <a:ea typeface="Lato"/>
                <a:cs typeface="Lato"/>
              </a:rPr>
              <a:t> </a:t>
            </a:r>
            <a:r>
              <a:rPr lang="en-US" sz="1200" b="1" dirty="0">
                <a:solidFill>
                  <a:schemeClr val="bg1"/>
                </a:solidFill>
                <a:latin typeface="Lato"/>
                <a:ea typeface="Lato"/>
                <a:cs typeface="Lato"/>
                <a:hlinkClick r:id="rId5">
                  <a:extLst>
                    <a:ext uri="{A12FA001-AC4F-418D-AE19-62706E023703}">
                      <ahyp:hlinkClr xmlns:ahyp="http://schemas.microsoft.com/office/drawing/2018/hyperlinkcolor" val="tx"/>
                    </a:ext>
                  </a:extLst>
                </a:hlinkClick>
              </a:rPr>
              <a:t>/fact-sheet-nstw</a:t>
            </a:r>
            <a:r>
              <a:rPr lang="en-US" sz="1200" b="1" dirty="0">
                <a:solidFill>
                  <a:schemeClr val="bg1"/>
                </a:solidFill>
                <a:latin typeface="Lato"/>
                <a:ea typeface="Lato"/>
                <a:cs typeface="Lato"/>
              </a:rPr>
              <a:t> </a:t>
            </a:r>
          </a:p>
        </p:txBody>
      </p:sp>
      <p:sp>
        <p:nvSpPr>
          <p:cNvPr id="7" name="Title 1">
            <a:extLst>
              <a:ext uri="{FF2B5EF4-FFF2-40B4-BE49-F238E27FC236}">
                <a16:creationId xmlns:a16="http://schemas.microsoft.com/office/drawing/2014/main" id="{C4FA3B29-96AC-477A-A37A-14A85DD2F7FA}"/>
              </a:ext>
            </a:extLst>
          </p:cNvPr>
          <p:cNvSpPr txBox="1">
            <a:spLocks/>
          </p:cNvSpPr>
          <p:nvPr/>
        </p:nvSpPr>
        <p:spPr>
          <a:xfrm>
            <a:off x="512235" y="705718"/>
            <a:ext cx="10969208"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Lato Light" panose="020F0302020204030203" pitchFamily="34" charset="0"/>
                <a:ea typeface="Roboto Condensed" panose="02000000000000000000" pitchFamily="2" charset="0"/>
              </a:rPr>
              <a:t>ADVANCEMENTS IN ACTION</a:t>
            </a:r>
          </a:p>
        </p:txBody>
      </p:sp>
      <p:pic>
        <p:nvPicPr>
          <p:cNvPr id="9" name="Picture 8" descr="Logo&#10;&#10;Description automatically generated">
            <a:hlinkClick r:id="rId3"/>
            <a:extLst>
              <a:ext uri="{FF2B5EF4-FFF2-40B4-BE49-F238E27FC236}">
                <a16:creationId xmlns:a16="http://schemas.microsoft.com/office/drawing/2014/main" id="{252239BD-E584-4510-BBF8-8AEE9DB3B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1360" y="5910049"/>
            <a:ext cx="1097280" cy="731520"/>
          </a:xfrm>
          <a:prstGeom prst="rect">
            <a:avLst/>
          </a:prstGeom>
        </p:spPr>
      </p:pic>
      <p:pic>
        <p:nvPicPr>
          <p:cNvPr id="5" name="Picture 4">
            <a:extLst>
              <a:ext uri="{FF2B5EF4-FFF2-40B4-BE49-F238E27FC236}">
                <a16:creationId xmlns:a16="http://schemas.microsoft.com/office/drawing/2014/main" id="{3D9483DD-9A34-2773-2BE0-875ADD895AE1}"/>
              </a:ext>
            </a:extLst>
          </p:cNvPr>
          <p:cNvPicPr>
            <a:picLocks noChangeAspect="1"/>
          </p:cNvPicPr>
          <p:nvPr/>
        </p:nvPicPr>
        <p:blipFill>
          <a:blip r:embed="rId7">
            <a:extLst>
              <a:ext uri="{28A0092B-C50C-407E-A947-70E740481C1C}">
                <a14:useLocalDpi xmlns:a14="http://schemas.microsoft.com/office/drawing/2010/main" val="0"/>
              </a:ext>
            </a:extLst>
          </a:blip>
          <a:srcRect b="6311"/>
          <a:stretch>
            <a:fillRect/>
          </a:stretch>
        </p:blipFill>
        <p:spPr>
          <a:xfrm>
            <a:off x="512235" y="1857983"/>
            <a:ext cx="4018118" cy="3764532"/>
          </a:xfrm>
          <a:prstGeom prst="rect">
            <a:avLst/>
          </a:prstGeom>
        </p:spPr>
      </p:pic>
    </p:spTree>
    <p:extLst>
      <p:ext uri="{BB962C8B-B14F-4D97-AF65-F5344CB8AC3E}">
        <p14:creationId xmlns:p14="http://schemas.microsoft.com/office/powerpoint/2010/main" val="171053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07786-855B-8544-F9EE-46E74CA29EE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DB5304-259F-A0FE-91A4-895AA8A9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604" y="1293779"/>
            <a:ext cx="5086392" cy="5086392"/>
          </a:xfrm>
          <a:prstGeom prst="rect">
            <a:avLst/>
          </a:prstGeom>
        </p:spPr>
      </p:pic>
      <p:sp>
        <p:nvSpPr>
          <p:cNvPr id="2" name="Title 1">
            <a:extLst>
              <a:ext uri="{FF2B5EF4-FFF2-40B4-BE49-F238E27FC236}">
                <a16:creationId xmlns:a16="http://schemas.microsoft.com/office/drawing/2014/main" id="{90F1E109-B0C3-4DBD-D195-020D0B5F4879}"/>
              </a:ext>
            </a:extLst>
          </p:cNvPr>
          <p:cNvSpPr>
            <a:spLocks noGrp="1"/>
          </p:cNvSpPr>
          <p:nvPr>
            <p:ph type="title"/>
          </p:nvPr>
        </p:nvSpPr>
        <p:spPr>
          <a:xfrm>
            <a:off x="611396" y="1676822"/>
            <a:ext cx="6599576" cy="4122399"/>
          </a:xfrm>
        </p:spPr>
        <p:txBody>
          <a:bodyPr anchor="t">
            <a:noAutofit/>
          </a:bodyPr>
          <a:lstStyle/>
          <a:p>
            <a:pPr>
              <a:spcAft>
                <a:spcPts val="2400"/>
              </a:spcAft>
            </a:pPr>
            <a:r>
              <a:rPr lang="en-US" sz="2800" b="1" dirty="0">
                <a:solidFill>
                  <a:srgbClr val="165D8B"/>
                </a:solidFill>
                <a:latin typeface="Lato" panose="020F0502020204030203" pitchFamily="34" charset="0"/>
              </a:rPr>
              <a:t>With U.S. drivers logging a record 3.324 trillion miles in 2025, </a:t>
            </a:r>
            <a:r>
              <a:rPr lang="en-US" sz="2800" b="1" dirty="0">
                <a:solidFill>
                  <a:srgbClr val="71BF44"/>
                </a:solidFill>
                <a:latin typeface="Lato" panose="020F0502020204030203" pitchFamily="34" charset="0"/>
              </a:rPr>
              <a:t>tire safety and maintenance remain essential </a:t>
            </a:r>
            <a:r>
              <a:rPr lang="en-US" sz="2800" b="1" dirty="0">
                <a:solidFill>
                  <a:srgbClr val="165D8B"/>
                </a:solidFill>
                <a:latin typeface="Lato" panose="020F0502020204030203" pitchFamily="34" charset="0"/>
              </a:rPr>
              <a:t>to keeping motorists road ready. </a:t>
            </a:r>
            <a:r>
              <a:rPr lang="en-US" sz="2800" b="1" dirty="0">
                <a:solidFill>
                  <a:srgbClr val="165D8B"/>
                </a:solidFill>
                <a:latin typeface="Lato" panose="020F0502020204030203" pitchFamily="34" charset="0"/>
                <a:ea typeface="Roboto Condensed" panose="02000000000000000000" pitchFamily="2" charset="0"/>
              </a:rPr>
              <a:t> </a:t>
            </a:r>
            <a:br>
              <a:rPr lang="en-US" sz="2800" b="1" dirty="0">
                <a:solidFill>
                  <a:srgbClr val="165D8B"/>
                </a:solidFill>
                <a:latin typeface="Lato" panose="020F0502020204030203" pitchFamily="34" charset="0"/>
                <a:ea typeface="Roboto Condensed" panose="02000000000000000000" pitchFamily="2" charset="0"/>
              </a:rPr>
            </a:br>
            <a:br>
              <a:rPr lang="en-US" sz="2000" b="1" dirty="0">
                <a:solidFill>
                  <a:srgbClr val="165D8B"/>
                </a:solidFill>
                <a:latin typeface="Lato" panose="020F0502020204030203" pitchFamily="34" charset="0"/>
                <a:ea typeface="Roboto Condensed" panose="02000000000000000000" pitchFamily="2" charset="0"/>
              </a:rPr>
            </a:br>
            <a:br>
              <a:rPr lang="en-US" sz="2000" b="1" dirty="0">
                <a:solidFill>
                  <a:srgbClr val="165D8B"/>
                </a:solidFill>
                <a:latin typeface="Lato" panose="020F0502020204030203" pitchFamily="34" charset="0"/>
                <a:ea typeface="Roboto Condensed" panose="02000000000000000000" pitchFamily="2" charset="0"/>
              </a:rPr>
            </a:br>
            <a:r>
              <a:rPr lang="en-US" sz="2500" dirty="0">
                <a:solidFill>
                  <a:srgbClr val="165D8B"/>
                </a:solidFill>
                <a:latin typeface="Lato" panose="020F0502020204030203" pitchFamily="34" charset="0"/>
                <a:ea typeface="Roboto Condensed" panose="02000000000000000000" pitchFamily="2" charset="0"/>
              </a:rPr>
              <a:t>Manufacturers design and build tires to travel tens of thousands of miles before service, and </a:t>
            </a:r>
            <a:r>
              <a:rPr lang="en-US" sz="2500" dirty="0">
                <a:solidFill>
                  <a:srgbClr val="165D8B"/>
                </a:solidFill>
                <a:latin typeface="Lato" panose="020F0502020204030203" pitchFamily="34" charset="0"/>
              </a:rPr>
              <a:t>s</a:t>
            </a:r>
            <a:r>
              <a:rPr lang="en-US" sz="2500" dirty="0">
                <a:solidFill>
                  <a:srgbClr val="165D8B"/>
                </a:solidFill>
                <a:latin typeface="Lato" panose="020F0502020204030203" pitchFamily="34" charset="0"/>
                <a:ea typeface="Roboto Condensed" panose="02000000000000000000" pitchFamily="2" charset="0"/>
              </a:rPr>
              <a:t>imple monthly checks and regular service by a tire professional support safety, service life and mobility.  </a:t>
            </a:r>
          </a:p>
        </p:txBody>
      </p:sp>
      <p:pic>
        <p:nvPicPr>
          <p:cNvPr id="8" name="Picture 7" descr="A picture containing logo&#10;&#10;Description automatically generated">
            <a:hlinkClick r:id="rId4"/>
            <a:extLst>
              <a:ext uri="{FF2B5EF4-FFF2-40B4-BE49-F238E27FC236}">
                <a16:creationId xmlns:a16="http://schemas.microsoft.com/office/drawing/2014/main" id="{EC791718-AD59-8243-4632-A63FA021C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5842D3D4-F3C8-C548-6665-4487ACAEC851}"/>
              </a:ext>
            </a:extLst>
          </p:cNvPr>
          <p:cNvSpPr txBox="1"/>
          <p:nvPr/>
        </p:nvSpPr>
        <p:spPr>
          <a:xfrm>
            <a:off x="494816" y="6204581"/>
            <a:ext cx="10009353" cy="276999"/>
          </a:xfrm>
          <a:prstGeom prst="rect">
            <a:avLst/>
          </a:prstGeom>
          <a:noFill/>
        </p:spPr>
        <p:txBody>
          <a:bodyPr wrap="square" lIns="91440" tIns="45720" rIns="91440" bIns="45720" rtlCol="0" anchor="t">
            <a:spAutoFit/>
          </a:bodyPr>
          <a:lstStyle/>
          <a:p>
            <a:r>
              <a:rPr lang="en-US" sz="1200" dirty="0">
                <a:latin typeface="Lato"/>
                <a:ea typeface="Lato"/>
                <a:cs typeface="Lato"/>
              </a:rPr>
              <a:t>Source: </a:t>
            </a:r>
            <a:r>
              <a:rPr lang="en-US" sz="1200" b="1" dirty="0">
                <a:solidFill>
                  <a:srgbClr val="165D8B"/>
                </a:solidFill>
                <a:latin typeface="Lato"/>
                <a:ea typeface="Lato"/>
                <a:cs typeface="Lato"/>
                <a:hlinkClick r:id="rId6">
                  <a:extLst>
                    <a:ext uri="{A12FA001-AC4F-418D-AE19-62706E023703}">
                      <ahyp:hlinkClr xmlns:ahyp="http://schemas.microsoft.com/office/drawing/2018/hyperlinkcolor" val="tx"/>
                    </a:ext>
                  </a:extLst>
                </a:hlinkClick>
              </a:rPr>
              <a:t>https://www.ustires.org/national-tire-safety-week/fact-sheet-nstw</a:t>
            </a:r>
            <a:r>
              <a:rPr lang="en-US" sz="1200" b="1" dirty="0">
                <a:solidFill>
                  <a:srgbClr val="165D8B"/>
                </a:solidFill>
                <a:latin typeface="Lato"/>
                <a:ea typeface="Lato"/>
                <a:cs typeface="Lato"/>
              </a:rPr>
              <a:t> </a:t>
            </a:r>
          </a:p>
        </p:txBody>
      </p:sp>
      <p:sp>
        <p:nvSpPr>
          <p:cNvPr id="7" name="Title 1">
            <a:extLst>
              <a:ext uri="{FF2B5EF4-FFF2-40B4-BE49-F238E27FC236}">
                <a16:creationId xmlns:a16="http://schemas.microsoft.com/office/drawing/2014/main" id="{8D1E00BE-57BD-C105-BD07-D8AB7910230A}"/>
              </a:ext>
            </a:extLst>
          </p:cNvPr>
          <p:cNvSpPr txBox="1">
            <a:spLocks/>
          </p:cNvSpPr>
          <p:nvPr/>
        </p:nvSpPr>
        <p:spPr>
          <a:xfrm>
            <a:off x="512235" y="705718"/>
            <a:ext cx="10969208"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65D8B"/>
                </a:solidFill>
                <a:latin typeface="Lato Light" panose="020F0302020204030203" pitchFamily="34" charset="0"/>
                <a:ea typeface="Roboto Condensed" panose="02000000000000000000" pitchFamily="2" charset="0"/>
              </a:rPr>
              <a:t>MAINTAINING MOBILITY</a:t>
            </a:r>
          </a:p>
        </p:txBody>
      </p:sp>
    </p:spTree>
    <p:extLst>
      <p:ext uri="{BB962C8B-B14F-4D97-AF65-F5344CB8AC3E}">
        <p14:creationId xmlns:p14="http://schemas.microsoft.com/office/powerpoint/2010/main" val="134758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5D8B"/>
        </a:solidFill>
        <a:effectLst/>
      </p:bgPr>
    </p:bg>
    <p:spTree>
      <p:nvGrpSpPr>
        <p:cNvPr id="1" name="">
          <a:extLst>
            <a:ext uri="{FF2B5EF4-FFF2-40B4-BE49-F238E27FC236}">
              <a16:creationId xmlns:a16="http://schemas.microsoft.com/office/drawing/2014/main" id="{1A286E1F-1C72-D916-E523-CA558D181DEA}"/>
            </a:ext>
          </a:extLst>
        </p:cNvPr>
        <p:cNvGrpSpPr/>
        <p:nvPr/>
      </p:nvGrpSpPr>
      <p:grpSpPr>
        <a:xfrm>
          <a:off x="0" y="0"/>
          <a:ext cx="0" cy="0"/>
          <a:chOff x="0" y="0"/>
          <a:chExt cx="0" cy="0"/>
        </a:xfrm>
      </p:grpSpPr>
      <p:pic>
        <p:nvPicPr>
          <p:cNvPr id="8" name="Picture 7" descr="A picture containing logo&#10;&#10;Description automatically generated">
            <a:hlinkClick r:id="rId3"/>
            <a:extLst>
              <a:ext uri="{FF2B5EF4-FFF2-40B4-BE49-F238E27FC236}">
                <a16:creationId xmlns:a16="http://schemas.microsoft.com/office/drawing/2014/main" id="{6098D860-BCC9-0708-C0DA-6C14A9DF5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827C0EC7-91E0-0216-DB9C-D24E74DC18F4}"/>
              </a:ext>
            </a:extLst>
          </p:cNvPr>
          <p:cNvSpPr txBox="1"/>
          <p:nvPr/>
        </p:nvSpPr>
        <p:spPr>
          <a:xfrm>
            <a:off x="494816" y="6204581"/>
            <a:ext cx="10009353" cy="276999"/>
          </a:xfrm>
          <a:prstGeom prst="rect">
            <a:avLst/>
          </a:prstGeom>
          <a:noFill/>
        </p:spPr>
        <p:txBody>
          <a:bodyPr wrap="square" lIns="91440" tIns="45720" rIns="91440" bIns="45720" rtlCol="0" anchor="t">
            <a:spAutoFit/>
          </a:bodyPr>
          <a:lstStyle/>
          <a:p>
            <a:r>
              <a:rPr lang="en-US" sz="1200" dirty="0">
                <a:solidFill>
                  <a:schemeClr val="bg1"/>
                </a:solidFill>
                <a:latin typeface="Lato"/>
                <a:ea typeface="Lato"/>
                <a:cs typeface="Lato"/>
              </a:rPr>
              <a:t>Source: </a:t>
            </a:r>
            <a:r>
              <a:rPr lang="en-US" sz="1200" b="1" dirty="0">
                <a:solidFill>
                  <a:schemeClr val="bg1"/>
                </a:solidFill>
                <a:latin typeface="Lato"/>
                <a:ea typeface="Lato"/>
                <a:cs typeface="Lato"/>
                <a:hlinkClick r:id="rId5">
                  <a:extLst>
                    <a:ext uri="{A12FA001-AC4F-418D-AE19-62706E023703}">
                      <ahyp:hlinkClr xmlns:ahyp="http://schemas.microsoft.com/office/drawing/2018/hyperlinkcolor" val="tx"/>
                    </a:ext>
                  </a:extLst>
                </a:hlinkClick>
              </a:rPr>
              <a:t>https://www.ustires.org/national-tire-safety-week/fact-sheet-nstw</a:t>
            </a:r>
            <a:r>
              <a:rPr lang="en-US" sz="1200" b="1" dirty="0">
                <a:solidFill>
                  <a:schemeClr val="bg1"/>
                </a:solidFill>
                <a:latin typeface="Lato"/>
                <a:ea typeface="Lato"/>
                <a:cs typeface="Lato"/>
              </a:rPr>
              <a:t> </a:t>
            </a:r>
            <a:r>
              <a:rPr lang="en-US" sz="1200" b="1" dirty="0">
                <a:solidFill>
                  <a:schemeClr val="bg1"/>
                </a:solidFill>
                <a:latin typeface="Lato"/>
                <a:ea typeface="Lato"/>
                <a:cs typeface="Lato"/>
                <a:hlinkClick r:id="rId5">
                  <a:extLst>
                    <a:ext uri="{A12FA001-AC4F-418D-AE19-62706E023703}">
                      <ahyp:hlinkClr xmlns:ahyp="http://schemas.microsoft.com/office/drawing/2018/hyperlinkcolor" val="tx"/>
                    </a:ext>
                  </a:extLst>
                </a:hlinkClick>
              </a:rPr>
              <a:t>/fact-sheet-nstw</a:t>
            </a:r>
            <a:r>
              <a:rPr lang="en-US" sz="1200" b="1" dirty="0">
                <a:solidFill>
                  <a:schemeClr val="bg1"/>
                </a:solidFill>
                <a:latin typeface="Lato"/>
                <a:ea typeface="Lato"/>
                <a:cs typeface="Lato"/>
              </a:rPr>
              <a:t> </a:t>
            </a:r>
          </a:p>
        </p:txBody>
      </p:sp>
      <p:sp>
        <p:nvSpPr>
          <p:cNvPr id="7" name="Title 1">
            <a:extLst>
              <a:ext uri="{FF2B5EF4-FFF2-40B4-BE49-F238E27FC236}">
                <a16:creationId xmlns:a16="http://schemas.microsoft.com/office/drawing/2014/main" id="{510D9B07-C2F9-EFAD-5225-BE6AE0689E68}"/>
              </a:ext>
            </a:extLst>
          </p:cNvPr>
          <p:cNvSpPr txBox="1">
            <a:spLocks/>
          </p:cNvSpPr>
          <p:nvPr/>
        </p:nvSpPr>
        <p:spPr>
          <a:xfrm>
            <a:off x="512235" y="705718"/>
            <a:ext cx="10969208"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Lato Light" panose="020F0302020204030203" pitchFamily="34" charset="0"/>
                <a:ea typeface="Roboto Condensed" panose="02000000000000000000" pitchFamily="2" charset="0"/>
              </a:rPr>
              <a:t>PLAY YOUR P.A.R.T.</a:t>
            </a:r>
          </a:p>
        </p:txBody>
      </p:sp>
      <p:pic>
        <p:nvPicPr>
          <p:cNvPr id="9" name="Picture 8" descr="Logo&#10;&#10;Description automatically generated">
            <a:hlinkClick r:id="rId3"/>
            <a:extLst>
              <a:ext uri="{FF2B5EF4-FFF2-40B4-BE49-F238E27FC236}">
                <a16:creationId xmlns:a16="http://schemas.microsoft.com/office/drawing/2014/main" id="{6DD04EE6-40BE-3F9F-CB3D-151AB1F43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1360" y="5910049"/>
            <a:ext cx="1097280" cy="731520"/>
          </a:xfrm>
          <a:prstGeom prst="rect">
            <a:avLst/>
          </a:prstGeom>
        </p:spPr>
      </p:pic>
      <p:pic>
        <p:nvPicPr>
          <p:cNvPr id="14" name="Picture 13">
            <a:extLst>
              <a:ext uri="{FF2B5EF4-FFF2-40B4-BE49-F238E27FC236}">
                <a16:creationId xmlns:a16="http://schemas.microsoft.com/office/drawing/2014/main" id="{9241D601-EEF1-F6BE-05B3-5EC6EB0A1736}"/>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a:xfrm>
            <a:off x="339625" y="1577129"/>
            <a:ext cx="12090715" cy="4365554"/>
          </a:xfrm>
          <a:prstGeom prst="rect">
            <a:avLst/>
          </a:prstGeom>
        </p:spPr>
      </p:pic>
    </p:spTree>
    <p:extLst>
      <p:ext uri="{BB962C8B-B14F-4D97-AF65-F5344CB8AC3E}">
        <p14:creationId xmlns:p14="http://schemas.microsoft.com/office/powerpoint/2010/main" val="39708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DF765-A6BE-0A4A-B3F4-8EF4E90A75C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4542E25-4C7D-AA8F-260E-93E058A8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956" y="1428456"/>
            <a:ext cx="4487678" cy="4487678"/>
          </a:xfrm>
          <a:prstGeom prst="rect">
            <a:avLst/>
          </a:prstGeom>
        </p:spPr>
      </p:pic>
      <p:sp>
        <p:nvSpPr>
          <p:cNvPr id="2" name="Title 1">
            <a:extLst>
              <a:ext uri="{FF2B5EF4-FFF2-40B4-BE49-F238E27FC236}">
                <a16:creationId xmlns:a16="http://schemas.microsoft.com/office/drawing/2014/main" id="{075AF7DD-4541-B822-D708-91D4EB06F704}"/>
              </a:ext>
            </a:extLst>
          </p:cNvPr>
          <p:cNvSpPr>
            <a:spLocks noGrp="1"/>
          </p:cNvSpPr>
          <p:nvPr>
            <p:ph type="title"/>
          </p:nvPr>
        </p:nvSpPr>
        <p:spPr>
          <a:xfrm>
            <a:off x="611396" y="1676822"/>
            <a:ext cx="6599576" cy="4122399"/>
          </a:xfrm>
        </p:spPr>
        <p:txBody>
          <a:bodyPr anchor="t">
            <a:noAutofit/>
          </a:bodyPr>
          <a:lstStyle/>
          <a:p>
            <a:br>
              <a:rPr lang="en-US" sz="1200" b="1" dirty="0">
                <a:latin typeface="Lato" panose="020F0502020204030203" pitchFamily="34" charset="0"/>
              </a:rPr>
            </a:br>
            <a:r>
              <a:rPr lang="en-US" sz="2800" b="1" dirty="0">
                <a:solidFill>
                  <a:srgbClr val="165D8B"/>
                </a:solidFill>
                <a:latin typeface="Lato" panose="020F0502020204030203" pitchFamily="34" charset="0"/>
              </a:rPr>
              <a:t>With 69% of Americans likely to take an overnight road trip more than 100 miles from home, regular tire care remains an essential part of preparing for longer drives.</a:t>
            </a:r>
            <a:br>
              <a:rPr lang="en-US" sz="2800" dirty="0">
                <a:solidFill>
                  <a:srgbClr val="165D8B"/>
                </a:solidFill>
                <a:latin typeface="Lato" panose="020F0502020204030203" pitchFamily="34" charset="0"/>
              </a:rPr>
            </a:br>
            <a:br>
              <a:rPr lang="en-US" sz="2800" dirty="0">
                <a:solidFill>
                  <a:srgbClr val="165D8B"/>
                </a:solidFill>
                <a:latin typeface="Lato" panose="020F0502020204030203" pitchFamily="34" charset="0"/>
              </a:rPr>
            </a:br>
            <a:r>
              <a:rPr lang="en-US" sz="2800" b="1" dirty="0">
                <a:solidFill>
                  <a:srgbClr val="71BF44"/>
                </a:solidFill>
                <a:latin typeface="Lato" panose="020F0502020204030203" pitchFamily="34" charset="0"/>
              </a:rPr>
              <a:t>Before hitting the road, motorists should check tire pressure, alignment, rotation and tread to help stay road ready.</a:t>
            </a:r>
            <a:br>
              <a:rPr lang="en-US" sz="2800" dirty="0">
                <a:solidFill>
                  <a:srgbClr val="71BF44"/>
                </a:solidFill>
                <a:latin typeface="Lato" panose="020F0502020204030203" pitchFamily="34" charset="0"/>
              </a:rPr>
            </a:br>
            <a:br>
              <a:rPr lang="en-US" sz="2800" b="1" dirty="0">
                <a:solidFill>
                  <a:srgbClr val="165D8B"/>
                </a:solidFill>
                <a:latin typeface="Lato" panose="020F0502020204030203" pitchFamily="34" charset="0"/>
                <a:ea typeface="Roboto Condensed" panose="02000000000000000000" pitchFamily="2" charset="0"/>
              </a:rPr>
            </a:br>
            <a:br>
              <a:rPr lang="en-US" sz="2000" b="1" dirty="0">
                <a:solidFill>
                  <a:srgbClr val="165D8B"/>
                </a:solidFill>
                <a:latin typeface="Lato" panose="020F0502020204030203" pitchFamily="34" charset="0"/>
                <a:ea typeface="Roboto Condensed" panose="02000000000000000000" pitchFamily="2" charset="0"/>
              </a:rPr>
            </a:br>
            <a:br>
              <a:rPr lang="en-US" sz="2000" b="1" dirty="0">
                <a:solidFill>
                  <a:srgbClr val="165D8B"/>
                </a:solidFill>
                <a:latin typeface="Lato" panose="020F0502020204030203" pitchFamily="34" charset="0"/>
                <a:ea typeface="Roboto Condensed" panose="02000000000000000000" pitchFamily="2" charset="0"/>
              </a:rPr>
            </a:br>
            <a:endParaRPr lang="en-US" sz="2500" dirty="0">
              <a:solidFill>
                <a:srgbClr val="165D8B"/>
              </a:solidFill>
              <a:latin typeface="Lato" panose="020F0502020204030203" pitchFamily="34" charset="0"/>
              <a:ea typeface="Roboto Condensed" panose="02000000000000000000" pitchFamily="2" charset="0"/>
            </a:endParaRPr>
          </a:p>
        </p:txBody>
      </p:sp>
      <p:pic>
        <p:nvPicPr>
          <p:cNvPr id="8" name="Picture 7" descr="A picture containing logo&#10;&#10;Description automatically generated">
            <a:hlinkClick r:id="rId4"/>
            <a:extLst>
              <a:ext uri="{FF2B5EF4-FFF2-40B4-BE49-F238E27FC236}">
                <a16:creationId xmlns:a16="http://schemas.microsoft.com/office/drawing/2014/main" id="{D4EC5809-F6A9-8898-C006-6ADB60B97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5A3D7109-F51F-D773-7FA5-83461C9F58ED}"/>
              </a:ext>
            </a:extLst>
          </p:cNvPr>
          <p:cNvSpPr txBox="1"/>
          <p:nvPr/>
        </p:nvSpPr>
        <p:spPr>
          <a:xfrm>
            <a:off x="494816" y="6204581"/>
            <a:ext cx="10009353" cy="276999"/>
          </a:xfrm>
          <a:prstGeom prst="rect">
            <a:avLst/>
          </a:prstGeom>
          <a:noFill/>
        </p:spPr>
        <p:txBody>
          <a:bodyPr wrap="square" lIns="91440" tIns="45720" rIns="91440" bIns="45720" rtlCol="0" anchor="t">
            <a:spAutoFit/>
          </a:bodyPr>
          <a:lstStyle/>
          <a:p>
            <a:r>
              <a:rPr lang="en-US" sz="1200" dirty="0">
                <a:latin typeface="Lato"/>
                <a:ea typeface="Lato"/>
                <a:cs typeface="Lato"/>
              </a:rPr>
              <a:t>Source: </a:t>
            </a:r>
            <a:r>
              <a:rPr lang="en-US" sz="1200" b="1" dirty="0">
                <a:solidFill>
                  <a:srgbClr val="165D8B"/>
                </a:solidFill>
                <a:latin typeface="Lato"/>
                <a:ea typeface="Lato"/>
                <a:cs typeface="Lato"/>
                <a:hlinkClick r:id="rId6">
                  <a:extLst>
                    <a:ext uri="{A12FA001-AC4F-418D-AE19-62706E023703}">
                      <ahyp:hlinkClr xmlns:ahyp="http://schemas.microsoft.com/office/drawing/2018/hyperlinkcolor" val="tx"/>
                    </a:ext>
                  </a:extLst>
                </a:hlinkClick>
              </a:rPr>
              <a:t>https://www.ustires.org/national-tire-safety-week/fact-sheet-nstw</a:t>
            </a:r>
            <a:r>
              <a:rPr lang="en-US" sz="1200" b="1" dirty="0">
                <a:solidFill>
                  <a:srgbClr val="165D8B"/>
                </a:solidFill>
                <a:latin typeface="Lato"/>
                <a:ea typeface="Lato"/>
                <a:cs typeface="Lato"/>
              </a:rPr>
              <a:t> </a:t>
            </a:r>
          </a:p>
        </p:txBody>
      </p:sp>
      <p:sp>
        <p:nvSpPr>
          <p:cNvPr id="7" name="Title 1">
            <a:extLst>
              <a:ext uri="{FF2B5EF4-FFF2-40B4-BE49-F238E27FC236}">
                <a16:creationId xmlns:a16="http://schemas.microsoft.com/office/drawing/2014/main" id="{A9D3E906-093B-32CE-AF0E-6986CE4F11CC}"/>
              </a:ext>
            </a:extLst>
          </p:cNvPr>
          <p:cNvSpPr txBox="1">
            <a:spLocks/>
          </p:cNvSpPr>
          <p:nvPr/>
        </p:nvSpPr>
        <p:spPr>
          <a:xfrm>
            <a:off x="512235" y="705718"/>
            <a:ext cx="10969208"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65D8B"/>
                </a:solidFill>
                <a:latin typeface="Lato Light" panose="020F0302020204030203" pitchFamily="34" charset="0"/>
                <a:ea typeface="Roboto Condensed" panose="02000000000000000000" pitchFamily="2" charset="0"/>
              </a:rPr>
              <a:t>ROAD READY STARTS WITH TIRE CARE</a:t>
            </a:r>
          </a:p>
        </p:txBody>
      </p:sp>
    </p:spTree>
    <p:extLst>
      <p:ext uri="{BB962C8B-B14F-4D97-AF65-F5344CB8AC3E}">
        <p14:creationId xmlns:p14="http://schemas.microsoft.com/office/powerpoint/2010/main" val="349763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1BF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1245-40B4-4330-A518-A389C8070D45}"/>
              </a:ext>
            </a:extLst>
          </p:cNvPr>
          <p:cNvSpPr>
            <a:spLocks noGrp="1"/>
          </p:cNvSpPr>
          <p:nvPr>
            <p:ph type="ctrTitle"/>
          </p:nvPr>
        </p:nvSpPr>
        <p:spPr>
          <a:xfrm>
            <a:off x="1170879" y="2580788"/>
            <a:ext cx="9935736" cy="1696423"/>
          </a:xfrm>
        </p:spPr>
        <p:txBody>
          <a:bodyPr>
            <a:normAutofit fontScale="90000"/>
          </a:bodyPr>
          <a:lstStyle/>
          <a:p>
            <a:r>
              <a:rPr lang="en-US" b="1" dirty="0">
                <a:solidFill>
                  <a:srgbClr val="0C324C"/>
                </a:solidFill>
                <a:latin typeface="Roboto Condensed" panose="02000000000000000000" pitchFamily="2" charset="0"/>
                <a:ea typeface="Roboto Condensed" panose="02000000000000000000" pitchFamily="2" charset="0"/>
              </a:rPr>
              <a:t>LEARN MORE ABOUT TIRE SAFETY </a:t>
            </a:r>
            <a:br>
              <a:rPr lang="en-US" b="1" dirty="0">
                <a:solidFill>
                  <a:srgbClr val="0C324C"/>
                </a:solidFill>
                <a:latin typeface="Roboto Condensed" panose="02000000000000000000" pitchFamily="2" charset="0"/>
                <a:ea typeface="Roboto Condensed" panose="02000000000000000000" pitchFamily="2" charset="0"/>
              </a:rPr>
            </a:br>
            <a:r>
              <a:rPr lang="en-US" b="1" dirty="0">
                <a:solidFill>
                  <a:srgbClr val="0C324C"/>
                </a:solidFill>
                <a:latin typeface="Roboto Condensed" panose="02000000000000000000" pitchFamily="2" charset="0"/>
                <a:ea typeface="Roboto Condensed" panose="02000000000000000000" pitchFamily="2" charset="0"/>
              </a:rPr>
              <a:t>AT </a:t>
            </a:r>
            <a:r>
              <a:rPr lang="en-US" b="1" dirty="0">
                <a:solidFill>
                  <a:srgbClr val="165D8B"/>
                </a:solidFill>
                <a:latin typeface="Roboto Condensed" panose="02000000000000000000" pitchFamily="2" charset="0"/>
                <a:ea typeface="Roboto Condensed" panose="02000000000000000000" pitchFamily="2" charset="0"/>
                <a:hlinkClick r:id="rId3">
                  <a:extLst>
                    <a:ext uri="{A12FA001-AC4F-418D-AE19-62706E023703}">
                      <ahyp:hlinkClr xmlns:ahyp="http://schemas.microsoft.com/office/drawing/2018/hyperlinkcolor" val="tx"/>
                    </a:ext>
                  </a:extLst>
                </a:hlinkClick>
              </a:rPr>
              <a:t>USTIRES.ORG/SAFETY</a:t>
            </a:r>
            <a:r>
              <a:rPr lang="en-US" b="1" dirty="0">
                <a:solidFill>
                  <a:srgbClr val="0C324C"/>
                </a:solidFill>
                <a:latin typeface="Roboto Condensed" panose="02000000000000000000" pitchFamily="2" charset="0"/>
                <a:ea typeface="Roboto Condensed" panose="02000000000000000000" pitchFamily="2" charset="0"/>
              </a:rPr>
              <a:t>.</a:t>
            </a:r>
          </a:p>
        </p:txBody>
      </p:sp>
      <p:pic>
        <p:nvPicPr>
          <p:cNvPr id="4" name="Picture 3" descr="Logo&#10;&#10;Description automatically generated">
            <a:hlinkClick r:id="rId4"/>
            <a:extLst>
              <a:ext uri="{FF2B5EF4-FFF2-40B4-BE49-F238E27FC236}">
                <a16:creationId xmlns:a16="http://schemas.microsoft.com/office/drawing/2014/main" id="{AE809CFA-4526-4030-A949-32AA876D3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1360" y="5910049"/>
            <a:ext cx="1097280" cy="731520"/>
          </a:xfrm>
          <a:prstGeom prst="rect">
            <a:avLst/>
          </a:prstGeom>
        </p:spPr>
      </p:pic>
    </p:spTree>
    <p:extLst>
      <p:ext uri="{BB962C8B-B14F-4D97-AF65-F5344CB8AC3E}">
        <p14:creationId xmlns:p14="http://schemas.microsoft.com/office/powerpoint/2010/main" val="2707855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ed9ea9-a4f6-4f50-a8b4-6159673778ab">
      <Terms xmlns="http://schemas.microsoft.com/office/infopath/2007/PartnerControls"/>
    </lcf76f155ced4ddcb4097134ff3c332f>
    <TaxCatchAll xmlns="e1f49705-6dbc-47fa-9655-b7f87fe256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84FDC2333E7543B4CF9A03A93A73C2" ma:contentTypeVersion="18" ma:contentTypeDescription="Create a new document." ma:contentTypeScope="" ma:versionID="41f1fb020f32e2d9b225a3407c3570d4">
  <xsd:schema xmlns:xsd="http://www.w3.org/2001/XMLSchema" xmlns:xs="http://www.w3.org/2001/XMLSchema" xmlns:p="http://schemas.microsoft.com/office/2006/metadata/properties" xmlns:ns2="4eed9ea9-a4f6-4f50-a8b4-6159673778ab" xmlns:ns3="e1f49705-6dbc-47fa-9655-b7f87fe256a9" targetNamespace="http://schemas.microsoft.com/office/2006/metadata/properties" ma:root="true" ma:fieldsID="2158bf63cdbce24c6c6c0f93150dcafa" ns2:_="" ns3:_="">
    <xsd:import namespace="4eed9ea9-a4f6-4f50-a8b4-6159673778ab"/>
    <xsd:import namespace="e1f49705-6dbc-47fa-9655-b7f87fe256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ed9ea9-a4f6-4f50-a8b4-615967377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e8b6bfc-903d-4ee0-a48d-406119e879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f49705-6dbc-47fa-9655-b7f87fe25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e3658fb-ebc8-4b7b-80ef-ae4bae630489}" ma:internalName="TaxCatchAll" ma:showField="CatchAllData" ma:web="e1f49705-6dbc-47fa-9655-b7f87fe25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68081E-508F-4018-B267-2476EEEABD5B}">
  <ds:schemaRefs>
    <ds:schemaRef ds:uri="4eed9ea9-a4f6-4f50-a8b4-6159673778ab"/>
    <ds:schemaRef ds:uri="e1f49705-6dbc-47fa-9655-b7f87fe256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39CA67-EC2D-4FEE-846D-5DA4E41BB166}">
  <ds:schemaRefs>
    <ds:schemaRef ds:uri="http://schemas.microsoft.com/sharepoint/v3/contenttype/forms"/>
  </ds:schemaRefs>
</ds:datastoreItem>
</file>

<file path=customXml/itemProps3.xml><?xml version="1.0" encoding="utf-8"?>
<ds:datastoreItem xmlns:ds="http://schemas.openxmlformats.org/officeDocument/2006/customXml" ds:itemID="{362DAD15-A499-45FC-B1F5-84FE6BE38732}">
  <ds:schemaRefs>
    <ds:schemaRef ds:uri="4eed9ea9-a4f6-4f50-a8b4-6159673778ab"/>
    <ds:schemaRef ds:uri="e1f49705-6dbc-47fa-9655-b7f87fe25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Widescreen</PresentationFormat>
  <Paragraphs>23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Lato</vt:lpstr>
      <vt:lpstr>Lato Light</vt:lpstr>
      <vt:lpstr>Roboto Condensed</vt:lpstr>
      <vt:lpstr>Office Theme</vt:lpstr>
      <vt:lpstr>FAST FACTS ABOUT… TIRE SAFETY THROUGH INNOVATION</vt:lpstr>
      <vt:lpstr>Tires are safer and deliver better performance than ever, driven by continuous advances in tire design, materials and engineering that support road safety, mobility and performance.   Proper maintenance helps tires perform as designed and supports safer travel. Worn-out tires are three times more likely to be involved in a crash than tires with sufficient tread depth.</vt:lpstr>
      <vt:lpstr>Highly technical advancements help improve traction, reduce rolling resistance and support better performance in changing road and weather conditions.   These innovations help motorists get where they need to go safely, efficiently and reliably. Proper tire maintenance, including rotation, balance and alignment, can extend average tire life by 4,700 miles. </vt:lpstr>
      <vt:lpstr>With U.S. drivers logging a record 3.324 trillion miles in 2025, tire safety and maintenance remain essential to keeping motorists road ready.     Manufacturers design and build tires to travel tens of thousands of miles before service, and simple monthly checks and regular service by a tire professional support safety, service life and mobility.  </vt:lpstr>
      <vt:lpstr>PowerPoint Presentation</vt:lpstr>
      <vt:lpstr> With 69% of Americans likely to take an overnight road trip more than 100 miles from home, regular tire care remains an essential part of preparing for longer drives.  Before hitting the road, motorists should check tire pressure, alignment, rotation and tread to help stay road ready.    </vt:lpstr>
      <vt:lpstr>LEARN MORE ABOUT TIRE SAFETY  AT USTIRES.ORG/SAFETY.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Blake</dc:creator>
  <cp:lastModifiedBy>Kristin Lewnes</cp:lastModifiedBy>
  <cp:revision>1</cp:revision>
  <dcterms:created xsi:type="dcterms:W3CDTF">2021-09-10T13:56:55Z</dcterms:created>
  <dcterms:modified xsi:type="dcterms:W3CDTF">2026-07-08T14:59:07Z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0x0101009984FDC2333E7543B4CF9A03A93A73C2</vt:lpwstr>
  </property>
  <property fmtid="{D5CDD505-2E9C-101B-9397-08002B2CF9AE}" pid="3" name="MediaServiceImageTags">
    <vt:lpwstr/>
  </property>
</Properties>
</file>