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64" r:id="rId5"/>
    <p:sldId id="297" r:id="rId6"/>
    <p:sldId id="293" r:id="rId7"/>
    <p:sldId id="294" r:id="rId8"/>
    <p:sldId id="295" r:id="rId9"/>
    <p:sldId id="289" r:id="rId10"/>
    <p:sldId id="28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8" userDrawn="1">
          <p15:clr>
            <a:srgbClr val="A4A3A4"/>
          </p15:clr>
        </p15:guide>
        <p15:guide id="2" pos="4248" userDrawn="1">
          <p15:clr>
            <a:srgbClr val="A4A3A4"/>
          </p15:clr>
        </p15:guide>
        <p15:guide id="6" orient="horz" pos="478" userDrawn="1">
          <p15:clr>
            <a:srgbClr val="A4A3A4"/>
          </p15:clr>
        </p15:guide>
        <p15:guide id="7" pos="7296" userDrawn="1">
          <p15:clr>
            <a:srgbClr val="A4A3A4"/>
          </p15:clr>
        </p15:guide>
        <p15:guide id="8" orient="horz" pos="3960" userDrawn="1">
          <p15:clr>
            <a:srgbClr val="A4A3A4"/>
          </p15:clr>
        </p15:guide>
        <p15:guide id="9" orient="horz" pos="2260" userDrawn="1">
          <p15:clr>
            <a:srgbClr val="A4A3A4"/>
          </p15:clr>
        </p15:guide>
        <p15:guide id="10" pos="24" userDrawn="1">
          <p15:clr>
            <a:srgbClr val="A4A3A4"/>
          </p15:clr>
        </p15:guide>
        <p15:guide id="11" orient="horz" pos="2784" userDrawn="1">
          <p15:clr>
            <a:srgbClr val="A4A3A4"/>
          </p15:clr>
        </p15:guide>
        <p15:guide id="12" orient="horz" pos="110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5DAB8B-59E5-53FA-E828-4491CF645FD1}" name="Noelle McElrath-Hart" initials="NMH" userId="S::nmcelrath@cspfirm.com::aef0a262-11ae-43c1-b0fb-9b9013dfad31" providerId="AD"/>
  <p188:author id="{25F548E0-5629-4CB1-1A39-B4DC2FE0B319}" name="Kristin Lewnes" initials="KL" userId="S::klewnes@cspfirm.com::360764ee-acf9-4fa7-82d2-d4eb9eff220a" providerId="AD"/>
  <p188:author id="{6B517BF7-4D6D-7659-656B-1C9916EA018E}" name="Jane Blake" initials="JWB" userId="Jane Blake"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ane Blake" initials="JWB" lastIdx="2" clrIdx="0">
    <p:extLst>
      <p:ext uri="{19B8F6BF-5375-455C-9EA6-DF929625EA0E}">
        <p15:presenceInfo xmlns:p15="http://schemas.microsoft.com/office/powerpoint/2012/main" userId="Jane Blake" providerId="None"/>
      </p:ext>
    </p:extLst>
  </p:cmAuthor>
  <p:cmAuthor id="2" name="Noelle McElrath-Hart" initials="NMH" lastIdx="2" clrIdx="1">
    <p:extLst>
      <p:ext uri="{19B8F6BF-5375-455C-9EA6-DF929625EA0E}">
        <p15:presenceInfo xmlns:p15="http://schemas.microsoft.com/office/powerpoint/2012/main" userId="S::nmcelrath@cspfirm.com::aef0a262-11ae-43c1-b0fb-9b9013dfad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BF44"/>
    <a:srgbClr val="BD4A27"/>
    <a:srgbClr val="0F4061"/>
    <a:srgbClr val="165D8B"/>
    <a:srgbClr val="092335"/>
    <a:srgbClr val="4B8D40"/>
    <a:srgbClr val="0C32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198854-96A4-4793-A980-6729F17B7F60}" v="6" dt="2025-10-22T13:20:08.8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7" d="100"/>
          <a:sy n="147" d="100"/>
        </p:scale>
        <p:origin x="696" y="114"/>
      </p:cViewPr>
      <p:guideLst>
        <p:guide orient="horz" pos="768"/>
        <p:guide pos="4248"/>
        <p:guide orient="horz" pos="478"/>
        <p:guide pos="7296"/>
        <p:guide orient="horz" pos="3960"/>
        <p:guide orient="horz" pos="2260"/>
        <p:guide pos="24"/>
        <p:guide orient="horz" pos="2784"/>
        <p:guide orient="horz" pos="110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n Lewnes" userId="S::klewnes@cspfirm.com::360764ee-acf9-4fa7-82d2-d4eb9eff220a" providerId="AD" clId="Web-{EE25EFCC-263C-577C-82AD-E169164F2852}"/>
    <pc:docChg chg="delSld">
      <pc:chgData name="Kristin Lewnes" userId="S::klewnes@cspfirm.com::360764ee-acf9-4fa7-82d2-d4eb9eff220a" providerId="AD" clId="Web-{EE25EFCC-263C-577C-82AD-E169164F2852}" dt="2023-07-14T19:34:44.603" v="0"/>
      <pc:docMkLst>
        <pc:docMk/>
      </pc:docMkLst>
      <pc:sldChg chg="del">
        <pc:chgData name="Kristin Lewnes" userId="S::klewnes@cspfirm.com::360764ee-acf9-4fa7-82d2-d4eb9eff220a" providerId="AD" clId="Web-{EE25EFCC-263C-577C-82AD-E169164F2852}" dt="2023-07-14T19:34:44.603" v="0"/>
        <pc:sldMkLst>
          <pc:docMk/>
          <pc:sldMk cId="4166001689" sldId="298"/>
        </pc:sldMkLst>
      </pc:sldChg>
    </pc:docChg>
  </pc:docChgLst>
  <pc:docChgLst>
    <pc:chgData name="Kristin Lewnes" userId="360764ee-acf9-4fa7-82d2-d4eb9eff220a" providerId="ADAL" clId="{F47C1442-4146-4013-A208-2CA66E4A840C}"/>
    <pc:docChg chg="modSld">
      <pc:chgData name="Kristin Lewnes" userId="360764ee-acf9-4fa7-82d2-d4eb9eff220a" providerId="ADAL" clId="{F47C1442-4146-4013-A208-2CA66E4A840C}" dt="2024-09-16T17:23:47.705" v="12" actId="20577"/>
      <pc:docMkLst>
        <pc:docMk/>
      </pc:docMkLst>
      <pc:sldChg chg="modSp mod">
        <pc:chgData name="Kristin Lewnes" userId="360764ee-acf9-4fa7-82d2-d4eb9eff220a" providerId="ADAL" clId="{F47C1442-4146-4013-A208-2CA66E4A840C}" dt="2024-09-16T17:23:47.705" v="12" actId="20577"/>
        <pc:sldMkLst>
          <pc:docMk/>
          <pc:sldMk cId="1247424388" sldId="297"/>
        </pc:sldMkLst>
      </pc:sldChg>
    </pc:docChg>
  </pc:docChgLst>
  <pc:docChgLst>
    <pc:chgData name="Kristin Lewnes" userId="360764ee-acf9-4fa7-82d2-d4eb9eff220a" providerId="ADAL" clId="{2A93C796-125C-4F89-A14D-576E9E928B13}"/>
    <pc:docChg chg="modSld">
      <pc:chgData name="Kristin Lewnes" userId="360764ee-acf9-4fa7-82d2-d4eb9eff220a" providerId="ADAL" clId="{2A93C796-125C-4F89-A14D-576E9E928B13}" dt="2024-09-16T15:06:46.208" v="3" actId="1036"/>
      <pc:docMkLst>
        <pc:docMk/>
      </pc:docMkLst>
      <pc:sldChg chg="modSp mod">
        <pc:chgData name="Kristin Lewnes" userId="360764ee-acf9-4fa7-82d2-d4eb9eff220a" providerId="ADAL" clId="{2A93C796-125C-4F89-A14D-576E9E928B13}" dt="2024-09-16T15:06:46.208" v="3" actId="1036"/>
        <pc:sldMkLst>
          <pc:docMk/>
          <pc:sldMk cId="1247424388" sldId="297"/>
        </pc:sldMkLst>
      </pc:sldChg>
    </pc:docChg>
  </pc:docChgLst>
  <pc:docChgLst>
    <pc:chgData name="Kristin Lewnes" userId="360764ee-acf9-4fa7-82d2-d4eb9eff220a" providerId="ADAL" clId="{C316AB05-3A94-4606-8C9D-5B943B775D1C}"/>
    <pc:docChg chg="modSld">
      <pc:chgData name="Kristin Lewnes" userId="360764ee-acf9-4fa7-82d2-d4eb9eff220a" providerId="ADAL" clId="{C316AB05-3A94-4606-8C9D-5B943B775D1C}" dt="2025-10-22T13:16:31.858" v="16"/>
      <pc:docMkLst>
        <pc:docMk/>
      </pc:docMkLst>
      <pc:sldChg chg="modSp">
        <pc:chgData name="Kristin Lewnes" userId="360764ee-acf9-4fa7-82d2-d4eb9eff220a" providerId="ADAL" clId="{C316AB05-3A94-4606-8C9D-5B943B775D1C}" dt="2025-10-22T13:16:31.858" v="16"/>
        <pc:sldMkLst>
          <pc:docMk/>
          <pc:sldMk cId="584049740" sldId="289"/>
        </pc:sldMkLst>
        <pc:spChg chg="mod">
          <ac:chgData name="Kristin Lewnes" userId="360764ee-acf9-4fa7-82d2-d4eb9eff220a" providerId="ADAL" clId="{C316AB05-3A94-4606-8C9D-5B943B775D1C}" dt="2025-10-22T13:16:31.858" v="16"/>
          <ac:spMkLst>
            <pc:docMk/>
            <pc:sldMk cId="584049740" sldId="289"/>
            <ac:spMk id="11" creationId="{5D3667A7-8775-4FE1-9613-83A50519AEAD}"/>
          </ac:spMkLst>
        </pc:spChg>
      </pc:sldChg>
      <pc:sldChg chg="modSp">
        <pc:chgData name="Kristin Lewnes" userId="360764ee-acf9-4fa7-82d2-d4eb9eff220a" providerId="ADAL" clId="{C316AB05-3A94-4606-8C9D-5B943B775D1C}" dt="2025-10-22T13:16:13.300" v="13"/>
        <pc:sldMkLst>
          <pc:docMk/>
          <pc:sldMk cId="1710535242" sldId="293"/>
        </pc:sldMkLst>
        <pc:spChg chg="mod">
          <ac:chgData name="Kristin Lewnes" userId="360764ee-acf9-4fa7-82d2-d4eb9eff220a" providerId="ADAL" clId="{C316AB05-3A94-4606-8C9D-5B943B775D1C}" dt="2025-10-22T13:16:13.300" v="13"/>
          <ac:spMkLst>
            <pc:docMk/>
            <pc:sldMk cId="1710535242" sldId="293"/>
            <ac:spMk id="11" creationId="{5D3667A7-8775-4FE1-9613-83A50519AEAD}"/>
          </ac:spMkLst>
        </pc:spChg>
      </pc:sldChg>
      <pc:sldChg chg="modSp">
        <pc:chgData name="Kristin Lewnes" userId="360764ee-acf9-4fa7-82d2-d4eb9eff220a" providerId="ADAL" clId="{C316AB05-3A94-4606-8C9D-5B943B775D1C}" dt="2025-10-22T13:16:18.985" v="14"/>
        <pc:sldMkLst>
          <pc:docMk/>
          <pc:sldMk cId="1518251707" sldId="294"/>
        </pc:sldMkLst>
        <pc:spChg chg="mod">
          <ac:chgData name="Kristin Lewnes" userId="360764ee-acf9-4fa7-82d2-d4eb9eff220a" providerId="ADAL" clId="{C316AB05-3A94-4606-8C9D-5B943B775D1C}" dt="2025-10-22T13:16:18.985" v="14"/>
          <ac:spMkLst>
            <pc:docMk/>
            <pc:sldMk cId="1518251707" sldId="294"/>
            <ac:spMk id="11" creationId="{5D3667A7-8775-4FE1-9613-83A50519AEAD}"/>
          </ac:spMkLst>
        </pc:spChg>
      </pc:sldChg>
      <pc:sldChg chg="modSp">
        <pc:chgData name="Kristin Lewnes" userId="360764ee-acf9-4fa7-82d2-d4eb9eff220a" providerId="ADAL" clId="{C316AB05-3A94-4606-8C9D-5B943B775D1C}" dt="2025-10-22T13:16:23.878" v="15"/>
        <pc:sldMkLst>
          <pc:docMk/>
          <pc:sldMk cId="1421137330" sldId="295"/>
        </pc:sldMkLst>
        <pc:spChg chg="mod">
          <ac:chgData name="Kristin Lewnes" userId="360764ee-acf9-4fa7-82d2-d4eb9eff220a" providerId="ADAL" clId="{C316AB05-3A94-4606-8C9D-5B943B775D1C}" dt="2025-10-22T13:16:23.878" v="15"/>
          <ac:spMkLst>
            <pc:docMk/>
            <pc:sldMk cId="1421137330" sldId="295"/>
            <ac:spMk id="11" creationId="{5D3667A7-8775-4FE1-9613-83A50519AEAD}"/>
          </ac:spMkLst>
        </pc:spChg>
      </pc:sldChg>
      <pc:sldChg chg="modSp mod">
        <pc:chgData name="Kristin Lewnes" userId="360764ee-acf9-4fa7-82d2-d4eb9eff220a" providerId="ADAL" clId="{C316AB05-3A94-4606-8C9D-5B943B775D1C}" dt="2025-10-22T13:15:53.890" v="12" actId="6549"/>
        <pc:sldMkLst>
          <pc:docMk/>
          <pc:sldMk cId="1247424388" sldId="297"/>
        </pc:sldMkLst>
        <pc:spChg chg="mod">
          <ac:chgData name="Kristin Lewnes" userId="360764ee-acf9-4fa7-82d2-d4eb9eff220a" providerId="ADAL" clId="{C316AB05-3A94-4606-8C9D-5B943B775D1C}" dt="2025-10-22T13:15:53.890" v="12" actId="6549"/>
          <ac:spMkLst>
            <pc:docMk/>
            <pc:sldMk cId="1247424388" sldId="297"/>
            <ac:spMk id="11" creationId="{5D3667A7-8775-4FE1-9613-83A50519AEAD}"/>
          </ac:spMkLst>
        </pc:spChg>
      </pc:sldChg>
    </pc:docChg>
  </pc:docChgLst>
  <pc:docChgLst>
    <pc:chgData name="Kristin Lewnes" userId="360764ee-acf9-4fa7-82d2-d4eb9eff220a" providerId="ADAL" clId="{75DF4F73-BE53-445B-A717-B6F1831C4472}"/>
    <pc:docChg chg="undo custSel addSld modSld sldOrd">
      <pc:chgData name="Kristin Lewnes" userId="360764ee-acf9-4fa7-82d2-d4eb9eff220a" providerId="ADAL" clId="{75DF4F73-BE53-445B-A717-B6F1831C4472}" dt="2023-07-21T16:08:41.964" v="3694"/>
      <pc:docMkLst>
        <pc:docMk/>
      </pc:docMkLst>
      <pc:sldChg chg="modSp mod">
        <pc:chgData name="Kristin Lewnes" userId="360764ee-acf9-4fa7-82d2-d4eb9eff220a" providerId="ADAL" clId="{75DF4F73-BE53-445B-A717-B6F1831C4472}" dt="2023-07-13T20:32:37.887" v="42" actId="20577"/>
        <pc:sldMkLst>
          <pc:docMk/>
          <pc:sldMk cId="494862223" sldId="264"/>
        </pc:sldMkLst>
      </pc:sldChg>
      <pc:sldChg chg="modSp mod">
        <pc:chgData name="Kristin Lewnes" userId="360764ee-acf9-4fa7-82d2-d4eb9eff220a" providerId="ADAL" clId="{75DF4F73-BE53-445B-A717-B6F1831C4472}" dt="2023-07-14T18:08:53.372" v="1838" actId="6549"/>
        <pc:sldMkLst>
          <pc:docMk/>
          <pc:sldMk cId="2707855530" sldId="288"/>
        </pc:sldMkLst>
      </pc:sldChg>
      <pc:sldChg chg="addSp delSp modSp mod">
        <pc:chgData name="Kristin Lewnes" userId="360764ee-acf9-4fa7-82d2-d4eb9eff220a" providerId="ADAL" clId="{75DF4F73-BE53-445B-A717-B6F1831C4472}" dt="2023-07-21T16:08:41.964" v="3694"/>
        <pc:sldMkLst>
          <pc:docMk/>
          <pc:sldMk cId="584049740" sldId="289"/>
        </pc:sldMkLst>
      </pc:sldChg>
      <pc:sldChg chg="modSp mod ord">
        <pc:chgData name="Kristin Lewnes" userId="360764ee-acf9-4fa7-82d2-d4eb9eff220a" providerId="ADAL" clId="{75DF4F73-BE53-445B-A717-B6F1831C4472}" dt="2023-07-21T16:08:20.705" v="3682" actId="20577"/>
        <pc:sldMkLst>
          <pc:docMk/>
          <pc:sldMk cId="1710535242" sldId="293"/>
        </pc:sldMkLst>
      </pc:sldChg>
      <pc:sldChg chg="modSp mod">
        <pc:chgData name="Kristin Lewnes" userId="360764ee-acf9-4fa7-82d2-d4eb9eff220a" providerId="ADAL" clId="{75DF4F73-BE53-445B-A717-B6F1831C4472}" dt="2023-07-21T16:08:27.240" v="3683"/>
        <pc:sldMkLst>
          <pc:docMk/>
          <pc:sldMk cId="1518251707" sldId="294"/>
        </pc:sldMkLst>
      </pc:sldChg>
      <pc:sldChg chg="modSp mod modNotesTx">
        <pc:chgData name="Kristin Lewnes" userId="360764ee-acf9-4fa7-82d2-d4eb9eff220a" providerId="ADAL" clId="{75DF4F73-BE53-445B-A717-B6F1831C4472}" dt="2023-07-21T16:08:37.242" v="3693" actId="20577"/>
        <pc:sldMkLst>
          <pc:docMk/>
          <pc:sldMk cId="1421137330" sldId="295"/>
        </pc:sldMkLst>
      </pc:sldChg>
      <pc:sldChg chg="addSp delSp modSp mod">
        <pc:chgData name="Kristin Lewnes" userId="360764ee-acf9-4fa7-82d2-d4eb9eff220a" providerId="ADAL" clId="{75DF4F73-BE53-445B-A717-B6F1831C4472}" dt="2023-07-21T16:07:57.767" v="3672" actId="1076"/>
        <pc:sldMkLst>
          <pc:docMk/>
          <pc:sldMk cId="1247424388" sldId="297"/>
        </pc:sldMkLst>
      </pc:sldChg>
      <pc:sldChg chg="modSp add mod">
        <pc:chgData name="Kristin Lewnes" userId="360764ee-acf9-4fa7-82d2-d4eb9eff220a" providerId="ADAL" clId="{75DF4F73-BE53-445B-A717-B6F1831C4472}" dt="2023-07-14T19:30:02.256" v="3589" actId="1076"/>
        <pc:sldMkLst>
          <pc:docMk/>
          <pc:sldMk cId="4166001689" sldId="29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8DBD3F-2C91-4B91-B623-B50F1C543965}"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n-US"/>
        </a:p>
      </dgm:t>
    </dgm:pt>
    <dgm:pt modelId="{D73561EA-3FCA-43BB-97DF-8BD7C05F7674}">
      <dgm:prSet phldrT="[Text]" custT="1"/>
      <dgm:spPr>
        <a:solidFill>
          <a:srgbClr val="71BF44"/>
        </a:solidFill>
      </dgm:spPr>
      <dgm:t>
        <a:bodyPr anchor="ctr" anchorCtr="0"/>
        <a:lstStyle/>
        <a:p>
          <a:pPr algn="ctr">
            <a:lnSpc>
              <a:spcPct val="90000"/>
            </a:lnSpc>
          </a:pPr>
          <a:r>
            <a:rPr lang="en-US" sz="2400" b="1" dirty="0">
              <a:solidFill>
                <a:schemeClr val="bg1"/>
              </a:solidFill>
              <a:latin typeface="Lato" panose="020F0502020204030203" pitchFamily="34" charset="0"/>
              <a:ea typeface="Roboto Condensed" panose="02000000000000000000" pitchFamily="2" charset="0"/>
            </a:rPr>
            <a:t>Reduced Energy       Usage</a:t>
          </a:r>
        </a:p>
      </dgm:t>
    </dgm:pt>
    <dgm:pt modelId="{E90792FB-E37D-409F-9434-7C82AF1BCD45}" type="parTrans" cxnId="{7B1877E4-CD43-4472-BDFE-AFBEC7F77686}">
      <dgm:prSet/>
      <dgm:spPr/>
      <dgm:t>
        <a:bodyPr/>
        <a:lstStyle/>
        <a:p>
          <a:endParaRPr lang="en-US"/>
        </a:p>
      </dgm:t>
    </dgm:pt>
    <dgm:pt modelId="{BDB3FD0D-8C7E-4AE1-B4C9-C01F93C8A3F5}" type="sibTrans" cxnId="{7B1877E4-CD43-4472-BDFE-AFBEC7F77686}">
      <dgm:prSet/>
      <dgm:spPr/>
      <dgm:t>
        <a:bodyPr/>
        <a:lstStyle/>
        <a:p>
          <a:endParaRPr lang="en-US"/>
        </a:p>
      </dgm:t>
    </dgm:pt>
    <dgm:pt modelId="{D7D4A50F-B688-4D1B-9C91-B976910AD598}">
      <dgm:prSet phldrT="[Text]" custT="1"/>
      <dgm:spPr>
        <a:solidFill>
          <a:srgbClr val="165D8B"/>
        </a:solidFill>
      </dgm:spPr>
      <dgm:t>
        <a:bodyPr anchor="ctr" anchorCtr="0"/>
        <a:lstStyle/>
        <a:p>
          <a:pPr algn="ctr">
            <a:lnSpc>
              <a:spcPct val="90000"/>
            </a:lnSpc>
          </a:pPr>
          <a:r>
            <a:rPr lang="en-US" sz="2400" b="1" dirty="0">
              <a:solidFill>
                <a:schemeClr val="bg1"/>
              </a:solidFill>
              <a:latin typeface="Lato" panose="020F0502020204030203" pitchFamily="34" charset="0"/>
              <a:ea typeface="Roboto Condensed" panose="02000000000000000000" pitchFamily="2" charset="0"/>
            </a:rPr>
            <a:t>Increased Safety</a:t>
          </a:r>
        </a:p>
      </dgm:t>
    </dgm:pt>
    <dgm:pt modelId="{3EBFECA0-2C0D-4FC3-ACE5-64165489CE27}" type="parTrans" cxnId="{80D061B1-24EF-48D9-B10E-E3F1DEAC17E4}">
      <dgm:prSet/>
      <dgm:spPr/>
      <dgm:t>
        <a:bodyPr/>
        <a:lstStyle/>
        <a:p>
          <a:endParaRPr lang="en-US"/>
        </a:p>
      </dgm:t>
    </dgm:pt>
    <dgm:pt modelId="{3D90DE0F-D1BA-4455-B31E-01E6D970A2F7}" type="sibTrans" cxnId="{80D061B1-24EF-48D9-B10E-E3F1DEAC17E4}">
      <dgm:prSet/>
      <dgm:spPr/>
      <dgm:t>
        <a:bodyPr/>
        <a:lstStyle/>
        <a:p>
          <a:endParaRPr lang="en-US"/>
        </a:p>
      </dgm:t>
    </dgm:pt>
    <dgm:pt modelId="{B145A435-C272-4528-A279-6764D2D5A360}">
      <dgm:prSet phldrT="[Text]" custT="1"/>
      <dgm:spPr>
        <a:solidFill>
          <a:srgbClr val="092335"/>
        </a:solidFill>
      </dgm:spPr>
      <dgm:t>
        <a:bodyPr anchor="ctr" anchorCtr="0"/>
        <a:lstStyle/>
        <a:p>
          <a:pPr algn="ctr">
            <a:lnSpc>
              <a:spcPct val="90000"/>
            </a:lnSpc>
          </a:pPr>
          <a:r>
            <a:rPr lang="en-US" sz="2400" b="1" dirty="0">
              <a:solidFill>
                <a:schemeClr val="bg1"/>
              </a:solidFill>
              <a:latin typeface="Lato" panose="020F0502020204030203" pitchFamily="34" charset="0"/>
              <a:ea typeface="Roboto Condensed" panose="02000000000000000000" pitchFamily="2" charset="0"/>
            </a:rPr>
            <a:t>Reduced Emissions</a:t>
          </a:r>
        </a:p>
      </dgm:t>
    </dgm:pt>
    <dgm:pt modelId="{DC939FCF-970D-4F71-ACEE-63E5E822B94E}" type="parTrans" cxnId="{6A7BB545-BBB8-4052-B399-9C9322617E32}">
      <dgm:prSet/>
      <dgm:spPr/>
      <dgm:t>
        <a:bodyPr/>
        <a:lstStyle/>
        <a:p>
          <a:endParaRPr lang="en-US"/>
        </a:p>
      </dgm:t>
    </dgm:pt>
    <dgm:pt modelId="{A635F20A-28A9-4F56-9AEF-85EB9212CC23}" type="sibTrans" cxnId="{6A7BB545-BBB8-4052-B399-9C9322617E32}">
      <dgm:prSet/>
      <dgm:spPr/>
      <dgm:t>
        <a:bodyPr/>
        <a:lstStyle/>
        <a:p>
          <a:endParaRPr lang="en-US"/>
        </a:p>
      </dgm:t>
    </dgm:pt>
    <dgm:pt modelId="{75224635-130A-4ECD-9C26-153B93DF283A}">
      <dgm:prSet phldrT="[Text]" custT="1"/>
      <dgm:spPr>
        <a:solidFill>
          <a:srgbClr val="71BF44"/>
        </a:solidFill>
      </dgm:spPr>
      <dgm:t>
        <a:bodyPr anchor="ctr" anchorCtr="0"/>
        <a:lstStyle/>
        <a:p>
          <a:r>
            <a:rPr lang="en-US" sz="2400" b="1" dirty="0">
              <a:solidFill>
                <a:schemeClr val="bg1"/>
              </a:solidFill>
              <a:latin typeface="Lato" panose="020F0502020204030203" pitchFamily="34" charset="0"/>
              <a:ea typeface="Roboto Condensed" panose="02000000000000000000" pitchFamily="2" charset="0"/>
            </a:rPr>
            <a:t>Increased Vehicle Uptime </a:t>
          </a:r>
        </a:p>
      </dgm:t>
    </dgm:pt>
    <dgm:pt modelId="{C8DD89D9-4C8C-4B38-A4B5-E611A2A4F712}" type="parTrans" cxnId="{56A8D667-2745-4317-A436-196B08B05412}">
      <dgm:prSet/>
      <dgm:spPr/>
      <dgm:t>
        <a:bodyPr/>
        <a:lstStyle/>
        <a:p>
          <a:endParaRPr lang="en-US"/>
        </a:p>
      </dgm:t>
    </dgm:pt>
    <dgm:pt modelId="{71FDFEA3-5B3F-48FB-B9A4-BDA25D1D2C3D}" type="sibTrans" cxnId="{56A8D667-2745-4317-A436-196B08B05412}">
      <dgm:prSet/>
      <dgm:spPr/>
      <dgm:t>
        <a:bodyPr/>
        <a:lstStyle/>
        <a:p>
          <a:endParaRPr lang="en-US"/>
        </a:p>
      </dgm:t>
    </dgm:pt>
    <dgm:pt modelId="{29148AA8-7876-4CD8-8CAF-C04284F5E5E4}">
      <dgm:prSet phldrT="[Text]" custT="1"/>
      <dgm:spPr>
        <a:solidFill>
          <a:srgbClr val="165D8B"/>
        </a:solidFill>
      </dgm:spPr>
      <dgm:t>
        <a:bodyPr anchor="ctr" anchorCtr="0"/>
        <a:lstStyle/>
        <a:p>
          <a:r>
            <a:rPr lang="en-US" sz="2400" b="1" dirty="0">
              <a:solidFill>
                <a:schemeClr val="bg1"/>
              </a:solidFill>
              <a:latin typeface="Lato" panose="020F0502020204030203" pitchFamily="34" charset="0"/>
              <a:ea typeface="Roboto Condensed" panose="02000000000000000000" pitchFamily="2" charset="0"/>
            </a:rPr>
            <a:t>Reduced Traffic Congestion </a:t>
          </a:r>
        </a:p>
      </dgm:t>
    </dgm:pt>
    <dgm:pt modelId="{56958C4C-1470-4A59-86A0-E4B29D1D8380}" type="parTrans" cxnId="{1327F411-9834-4949-936A-6DECB417D357}">
      <dgm:prSet/>
      <dgm:spPr/>
      <dgm:t>
        <a:bodyPr/>
        <a:lstStyle/>
        <a:p>
          <a:endParaRPr lang="en-US"/>
        </a:p>
      </dgm:t>
    </dgm:pt>
    <dgm:pt modelId="{BCD65463-D5AB-46E8-ADC0-D80828B9957E}" type="sibTrans" cxnId="{1327F411-9834-4949-936A-6DECB417D357}">
      <dgm:prSet/>
      <dgm:spPr/>
      <dgm:t>
        <a:bodyPr/>
        <a:lstStyle/>
        <a:p>
          <a:endParaRPr lang="en-US"/>
        </a:p>
      </dgm:t>
    </dgm:pt>
    <dgm:pt modelId="{8EB007E7-A9B0-4882-8C71-0DD255EF4D6A}" type="pres">
      <dgm:prSet presAssocID="{838DBD3F-2C91-4B91-B623-B50F1C543965}" presName="diagram" presStyleCnt="0">
        <dgm:presLayoutVars>
          <dgm:dir/>
          <dgm:resizeHandles val="exact"/>
        </dgm:presLayoutVars>
      </dgm:prSet>
      <dgm:spPr/>
    </dgm:pt>
    <dgm:pt modelId="{7C163386-F9E1-4F3B-B18B-ADF0CE2701F8}" type="pres">
      <dgm:prSet presAssocID="{D73561EA-3FCA-43BB-97DF-8BD7C05F7674}" presName="node" presStyleLbl="node1" presStyleIdx="0" presStyleCnt="5" custScaleX="56097" custScaleY="77135">
        <dgm:presLayoutVars>
          <dgm:bulletEnabled val="1"/>
        </dgm:presLayoutVars>
      </dgm:prSet>
      <dgm:spPr>
        <a:prstGeom prst="flowChartAlternateProcess">
          <a:avLst/>
        </a:prstGeom>
      </dgm:spPr>
    </dgm:pt>
    <dgm:pt modelId="{B682CE79-88C3-405B-82D0-39ADB4265425}" type="pres">
      <dgm:prSet presAssocID="{BDB3FD0D-8C7E-4AE1-B4C9-C01F93C8A3F5}" presName="sibTrans" presStyleCnt="0"/>
      <dgm:spPr/>
    </dgm:pt>
    <dgm:pt modelId="{4B1C88EE-E946-476A-B997-F2B13A57BCB2}" type="pres">
      <dgm:prSet presAssocID="{D7D4A50F-B688-4D1B-9C91-B976910AD598}" presName="node" presStyleLbl="node1" presStyleIdx="1" presStyleCnt="5" custScaleX="56097" custScaleY="77135">
        <dgm:presLayoutVars>
          <dgm:bulletEnabled val="1"/>
        </dgm:presLayoutVars>
      </dgm:prSet>
      <dgm:spPr>
        <a:prstGeom prst="roundRect">
          <a:avLst/>
        </a:prstGeom>
      </dgm:spPr>
    </dgm:pt>
    <dgm:pt modelId="{96062C05-892B-40C5-BE72-E93F99022ED5}" type="pres">
      <dgm:prSet presAssocID="{3D90DE0F-D1BA-4455-B31E-01E6D970A2F7}" presName="sibTrans" presStyleCnt="0"/>
      <dgm:spPr/>
    </dgm:pt>
    <dgm:pt modelId="{0BCD4334-0A27-4D52-8554-1EF237A0188C}" type="pres">
      <dgm:prSet presAssocID="{B145A435-C272-4528-A279-6764D2D5A360}" presName="node" presStyleLbl="node1" presStyleIdx="2" presStyleCnt="5" custScaleX="56097" custScaleY="77135">
        <dgm:presLayoutVars>
          <dgm:bulletEnabled val="1"/>
        </dgm:presLayoutVars>
      </dgm:prSet>
      <dgm:spPr>
        <a:prstGeom prst="roundRect">
          <a:avLst/>
        </a:prstGeom>
      </dgm:spPr>
    </dgm:pt>
    <dgm:pt modelId="{8BE7BA5E-5A04-492F-B96A-996B6DE1735C}" type="pres">
      <dgm:prSet presAssocID="{A635F20A-28A9-4F56-9AEF-85EB9212CC23}" presName="sibTrans" presStyleCnt="0"/>
      <dgm:spPr/>
    </dgm:pt>
    <dgm:pt modelId="{18ADCB5C-8081-492F-8C43-76A106917041}" type="pres">
      <dgm:prSet presAssocID="{75224635-130A-4ECD-9C26-153B93DF283A}" presName="node" presStyleLbl="node1" presStyleIdx="3" presStyleCnt="5" custScaleX="56097" custScaleY="77135">
        <dgm:presLayoutVars>
          <dgm:bulletEnabled val="1"/>
        </dgm:presLayoutVars>
      </dgm:prSet>
      <dgm:spPr>
        <a:prstGeom prst="flowChartAlternateProcess">
          <a:avLst/>
        </a:prstGeom>
      </dgm:spPr>
    </dgm:pt>
    <dgm:pt modelId="{40A18F04-C5B1-42F0-AEAC-CB4ADD5B7CE0}" type="pres">
      <dgm:prSet presAssocID="{71FDFEA3-5B3F-48FB-B9A4-BDA25D1D2C3D}" presName="sibTrans" presStyleCnt="0"/>
      <dgm:spPr/>
    </dgm:pt>
    <dgm:pt modelId="{15B3B212-2690-4F61-8525-E0A5EA7F2A75}" type="pres">
      <dgm:prSet presAssocID="{29148AA8-7876-4CD8-8CAF-C04284F5E5E4}" presName="node" presStyleLbl="node1" presStyleIdx="4" presStyleCnt="5" custScaleX="56097" custScaleY="77135">
        <dgm:presLayoutVars>
          <dgm:bulletEnabled val="1"/>
        </dgm:presLayoutVars>
      </dgm:prSet>
      <dgm:spPr>
        <a:prstGeom prst="roundRect">
          <a:avLst/>
        </a:prstGeom>
      </dgm:spPr>
    </dgm:pt>
  </dgm:ptLst>
  <dgm:cxnLst>
    <dgm:cxn modelId="{1327F411-9834-4949-936A-6DECB417D357}" srcId="{838DBD3F-2C91-4B91-B623-B50F1C543965}" destId="{29148AA8-7876-4CD8-8CAF-C04284F5E5E4}" srcOrd="4" destOrd="0" parTransId="{56958C4C-1470-4A59-86A0-E4B29D1D8380}" sibTransId="{BCD65463-D5AB-46E8-ADC0-D80828B9957E}"/>
    <dgm:cxn modelId="{B3AE4F17-3C8B-4B69-B6FA-7D9123D1BCDC}" type="presOf" srcId="{B145A435-C272-4528-A279-6764D2D5A360}" destId="{0BCD4334-0A27-4D52-8554-1EF237A0188C}" srcOrd="0" destOrd="0" presId="urn:microsoft.com/office/officeart/2005/8/layout/default"/>
    <dgm:cxn modelId="{6A7BB545-BBB8-4052-B399-9C9322617E32}" srcId="{838DBD3F-2C91-4B91-B623-B50F1C543965}" destId="{B145A435-C272-4528-A279-6764D2D5A360}" srcOrd="2" destOrd="0" parTransId="{DC939FCF-970D-4F71-ACEE-63E5E822B94E}" sibTransId="{A635F20A-28A9-4F56-9AEF-85EB9212CC23}"/>
    <dgm:cxn modelId="{56A8D667-2745-4317-A436-196B08B05412}" srcId="{838DBD3F-2C91-4B91-B623-B50F1C543965}" destId="{75224635-130A-4ECD-9C26-153B93DF283A}" srcOrd="3" destOrd="0" parTransId="{C8DD89D9-4C8C-4B38-A4B5-E611A2A4F712}" sibTransId="{71FDFEA3-5B3F-48FB-B9A4-BDA25D1D2C3D}"/>
    <dgm:cxn modelId="{FEE2E34F-52D4-447A-8B4B-938EB11A0F89}" type="presOf" srcId="{D73561EA-3FCA-43BB-97DF-8BD7C05F7674}" destId="{7C163386-F9E1-4F3B-B18B-ADF0CE2701F8}" srcOrd="0" destOrd="0" presId="urn:microsoft.com/office/officeart/2005/8/layout/default"/>
    <dgm:cxn modelId="{DC560C95-DB61-4A63-9812-D5F7B79A64B4}" type="presOf" srcId="{D7D4A50F-B688-4D1B-9C91-B976910AD598}" destId="{4B1C88EE-E946-476A-B997-F2B13A57BCB2}" srcOrd="0" destOrd="0" presId="urn:microsoft.com/office/officeart/2005/8/layout/default"/>
    <dgm:cxn modelId="{6B8F449E-7BF7-4F61-AA57-585751202EBD}" type="presOf" srcId="{838DBD3F-2C91-4B91-B623-B50F1C543965}" destId="{8EB007E7-A9B0-4882-8C71-0DD255EF4D6A}" srcOrd="0" destOrd="0" presId="urn:microsoft.com/office/officeart/2005/8/layout/default"/>
    <dgm:cxn modelId="{80D061B1-24EF-48D9-B10E-E3F1DEAC17E4}" srcId="{838DBD3F-2C91-4B91-B623-B50F1C543965}" destId="{D7D4A50F-B688-4D1B-9C91-B976910AD598}" srcOrd="1" destOrd="0" parTransId="{3EBFECA0-2C0D-4FC3-ACE5-64165489CE27}" sibTransId="{3D90DE0F-D1BA-4455-B31E-01E6D970A2F7}"/>
    <dgm:cxn modelId="{028027D3-B072-46DD-A425-653D4AE2E687}" type="presOf" srcId="{29148AA8-7876-4CD8-8CAF-C04284F5E5E4}" destId="{15B3B212-2690-4F61-8525-E0A5EA7F2A75}" srcOrd="0" destOrd="0" presId="urn:microsoft.com/office/officeart/2005/8/layout/default"/>
    <dgm:cxn modelId="{A448D3D4-ACD0-4816-A1FA-12478F269B5A}" type="presOf" srcId="{75224635-130A-4ECD-9C26-153B93DF283A}" destId="{18ADCB5C-8081-492F-8C43-76A106917041}" srcOrd="0" destOrd="0" presId="urn:microsoft.com/office/officeart/2005/8/layout/default"/>
    <dgm:cxn modelId="{7B1877E4-CD43-4472-BDFE-AFBEC7F77686}" srcId="{838DBD3F-2C91-4B91-B623-B50F1C543965}" destId="{D73561EA-3FCA-43BB-97DF-8BD7C05F7674}" srcOrd="0" destOrd="0" parTransId="{E90792FB-E37D-409F-9434-7C82AF1BCD45}" sibTransId="{BDB3FD0D-8C7E-4AE1-B4C9-C01F93C8A3F5}"/>
    <dgm:cxn modelId="{D309A7BD-1A12-4B9B-9126-3EE59AF1E400}" type="presParOf" srcId="{8EB007E7-A9B0-4882-8C71-0DD255EF4D6A}" destId="{7C163386-F9E1-4F3B-B18B-ADF0CE2701F8}" srcOrd="0" destOrd="0" presId="urn:microsoft.com/office/officeart/2005/8/layout/default"/>
    <dgm:cxn modelId="{D771BA4D-B7CE-4EA9-AAFE-189E5D7C275D}" type="presParOf" srcId="{8EB007E7-A9B0-4882-8C71-0DD255EF4D6A}" destId="{B682CE79-88C3-405B-82D0-39ADB4265425}" srcOrd="1" destOrd="0" presId="urn:microsoft.com/office/officeart/2005/8/layout/default"/>
    <dgm:cxn modelId="{B127B526-6B74-4A2E-A4A3-71145AD3AF92}" type="presParOf" srcId="{8EB007E7-A9B0-4882-8C71-0DD255EF4D6A}" destId="{4B1C88EE-E946-476A-B997-F2B13A57BCB2}" srcOrd="2" destOrd="0" presId="urn:microsoft.com/office/officeart/2005/8/layout/default"/>
    <dgm:cxn modelId="{0F5FFB75-4BA3-4B63-8501-98D160DF4D33}" type="presParOf" srcId="{8EB007E7-A9B0-4882-8C71-0DD255EF4D6A}" destId="{96062C05-892B-40C5-BE72-E93F99022ED5}" srcOrd="3" destOrd="0" presId="urn:microsoft.com/office/officeart/2005/8/layout/default"/>
    <dgm:cxn modelId="{D999EEF2-9A70-4D82-AD87-A80F5F0F3756}" type="presParOf" srcId="{8EB007E7-A9B0-4882-8C71-0DD255EF4D6A}" destId="{0BCD4334-0A27-4D52-8554-1EF237A0188C}" srcOrd="4" destOrd="0" presId="urn:microsoft.com/office/officeart/2005/8/layout/default"/>
    <dgm:cxn modelId="{69A3E143-6859-4378-9DF1-38FB2333E314}" type="presParOf" srcId="{8EB007E7-A9B0-4882-8C71-0DD255EF4D6A}" destId="{8BE7BA5E-5A04-492F-B96A-996B6DE1735C}" srcOrd="5" destOrd="0" presId="urn:microsoft.com/office/officeart/2005/8/layout/default"/>
    <dgm:cxn modelId="{EB4BDFE8-819E-4100-B7CF-4C7D4FDE2E95}" type="presParOf" srcId="{8EB007E7-A9B0-4882-8C71-0DD255EF4D6A}" destId="{18ADCB5C-8081-492F-8C43-76A106917041}" srcOrd="6" destOrd="0" presId="urn:microsoft.com/office/officeart/2005/8/layout/default"/>
    <dgm:cxn modelId="{70335645-2796-45A3-B19E-F2845AE6FC15}" type="presParOf" srcId="{8EB007E7-A9B0-4882-8C71-0DD255EF4D6A}" destId="{40A18F04-C5B1-42F0-AEAC-CB4ADD5B7CE0}" srcOrd="7" destOrd="0" presId="urn:microsoft.com/office/officeart/2005/8/layout/default"/>
    <dgm:cxn modelId="{56803CF6-4C25-4469-B429-567CEE9FDD43}" type="presParOf" srcId="{8EB007E7-A9B0-4882-8C71-0DD255EF4D6A}" destId="{15B3B212-2690-4F61-8525-E0A5EA7F2A75}" srcOrd="8" destOrd="0" presId="urn:microsoft.com/office/officeart/2005/8/layout/defaul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8DBD3F-2C91-4B91-B623-B50F1C543965}"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n-US"/>
        </a:p>
      </dgm:t>
    </dgm:pt>
    <dgm:pt modelId="{D73561EA-3FCA-43BB-97DF-8BD7C05F7674}">
      <dgm:prSet phldrT="[Text]" custT="1"/>
      <dgm:spPr>
        <a:solidFill>
          <a:srgbClr val="71BF44"/>
        </a:solidFill>
      </dgm:spPr>
      <dgm:t>
        <a:bodyPr anchor="t" anchorCtr="0"/>
        <a:lstStyle/>
        <a:p>
          <a:pPr algn="ctr">
            <a:lnSpc>
              <a:spcPct val="90000"/>
            </a:lnSpc>
            <a:spcAft>
              <a:spcPts val="0"/>
            </a:spcAft>
          </a:pPr>
          <a:br>
            <a:rPr lang="en-US" sz="2000" b="1" dirty="0">
              <a:solidFill>
                <a:schemeClr val="bg1"/>
              </a:solidFill>
              <a:latin typeface="Lato" panose="020F0502020204030203" pitchFamily="34" charset="0"/>
              <a:ea typeface="Roboto Condensed" panose="02000000000000000000" pitchFamily="2" charset="0"/>
            </a:rPr>
          </a:br>
          <a:r>
            <a:rPr lang="en-US" sz="2000" b="1" dirty="0">
              <a:solidFill>
                <a:schemeClr val="bg1"/>
              </a:solidFill>
              <a:latin typeface="Lato" panose="020F0502020204030203" pitchFamily="34" charset="0"/>
              <a:ea typeface="Roboto Condensed" panose="02000000000000000000" pitchFamily="2" charset="0"/>
            </a:rPr>
            <a:t>Notifies the driver of events or vehicle          maintenance issues</a:t>
          </a:r>
          <a:endParaRPr lang="en-US" sz="2000" b="1" dirty="0">
            <a:solidFill>
              <a:schemeClr val="bg1"/>
            </a:solidFill>
            <a:latin typeface="Lato Black" panose="020F0A02020204030203" pitchFamily="34" charset="0"/>
          </a:endParaRPr>
        </a:p>
      </dgm:t>
    </dgm:pt>
    <dgm:pt modelId="{E90792FB-E37D-409F-9434-7C82AF1BCD45}" type="parTrans" cxnId="{7B1877E4-CD43-4472-BDFE-AFBEC7F77686}">
      <dgm:prSet/>
      <dgm:spPr/>
      <dgm:t>
        <a:bodyPr/>
        <a:lstStyle/>
        <a:p>
          <a:endParaRPr lang="en-US"/>
        </a:p>
      </dgm:t>
    </dgm:pt>
    <dgm:pt modelId="{BDB3FD0D-8C7E-4AE1-B4C9-C01F93C8A3F5}" type="sibTrans" cxnId="{7B1877E4-CD43-4472-BDFE-AFBEC7F77686}">
      <dgm:prSet/>
      <dgm:spPr/>
      <dgm:t>
        <a:bodyPr/>
        <a:lstStyle/>
        <a:p>
          <a:endParaRPr lang="en-US"/>
        </a:p>
      </dgm:t>
    </dgm:pt>
    <dgm:pt modelId="{D7D4A50F-B688-4D1B-9C91-B976910AD598}">
      <dgm:prSet phldrT="[Text]" custT="1"/>
      <dgm:spPr>
        <a:solidFill>
          <a:srgbClr val="165D8B"/>
        </a:solidFill>
      </dgm:spPr>
      <dgm:t>
        <a:bodyPr anchor="t" anchorCtr="0"/>
        <a:lstStyle/>
        <a:p>
          <a:pPr algn="ctr">
            <a:lnSpc>
              <a:spcPct val="90000"/>
            </a:lnSpc>
          </a:pPr>
          <a:br>
            <a:rPr lang="en-US" sz="2000" b="1" dirty="0">
              <a:solidFill>
                <a:schemeClr val="bg1"/>
              </a:solidFill>
              <a:latin typeface="Lato" panose="020F0502020204030203" pitchFamily="34" charset="0"/>
              <a:ea typeface="Roboto Condensed" panose="02000000000000000000" pitchFamily="2" charset="0"/>
            </a:rPr>
          </a:br>
          <a:r>
            <a:rPr lang="en-US" sz="2000" b="1" dirty="0">
              <a:solidFill>
                <a:schemeClr val="bg1"/>
              </a:solidFill>
              <a:latin typeface="Lato" panose="020F0502020204030203" pitchFamily="34" charset="0"/>
              <a:ea typeface="Roboto Condensed" panose="02000000000000000000" pitchFamily="2" charset="0"/>
            </a:rPr>
            <a:t>Monitors and provides real-time road and weather condition data to the driver</a:t>
          </a:r>
          <a:endParaRPr lang="en-US" sz="2000" b="1" dirty="0">
            <a:solidFill>
              <a:schemeClr val="bg1"/>
            </a:solidFill>
            <a:latin typeface="Lato Black" panose="020F0A02020204030203" pitchFamily="34" charset="0"/>
          </a:endParaRPr>
        </a:p>
      </dgm:t>
    </dgm:pt>
    <dgm:pt modelId="{3EBFECA0-2C0D-4FC3-ACE5-64165489CE27}" type="parTrans" cxnId="{80D061B1-24EF-48D9-B10E-E3F1DEAC17E4}">
      <dgm:prSet/>
      <dgm:spPr/>
      <dgm:t>
        <a:bodyPr/>
        <a:lstStyle/>
        <a:p>
          <a:endParaRPr lang="en-US"/>
        </a:p>
      </dgm:t>
    </dgm:pt>
    <dgm:pt modelId="{3D90DE0F-D1BA-4455-B31E-01E6D970A2F7}" type="sibTrans" cxnId="{80D061B1-24EF-48D9-B10E-E3F1DEAC17E4}">
      <dgm:prSet/>
      <dgm:spPr/>
      <dgm:t>
        <a:bodyPr/>
        <a:lstStyle/>
        <a:p>
          <a:endParaRPr lang="en-US"/>
        </a:p>
      </dgm:t>
    </dgm:pt>
    <dgm:pt modelId="{B145A435-C272-4528-A279-6764D2D5A360}">
      <dgm:prSet phldrT="[Text]" custT="1"/>
      <dgm:spPr>
        <a:solidFill>
          <a:srgbClr val="092335"/>
        </a:solidFill>
      </dgm:spPr>
      <dgm:t>
        <a:bodyPr anchor="t" anchorCtr="0"/>
        <a:lstStyle/>
        <a:p>
          <a:pPr algn="ctr">
            <a:lnSpc>
              <a:spcPct val="90000"/>
            </a:lnSpc>
          </a:pPr>
          <a:br>
            <a:rPr lang="en-US" sz="2000" b="1" dirty="0">
              <a:solidFill>
                <a:schemeClr val="bg1"/>
              </a:solidFill>
              <a:latin typeface="Lato" panose="020F0502020204030203" pitchFamily="34" charset="0"/>
              <a:ea typeface="Roboto Condensed" panose="02000000000000000000" pitchFamily="2" charset="0"/>
            </a:rPr>
          </a:br>
          <a:r>
            <a:rPr lang="en-US" sz="2000" b="1" dirty="0">
              <a:solidFill>
                <a:schemeClr val="bg1"/>
              </a:solidFill>
              <a:latin typeface="Lato" panose="020F0502020204030203" pitchFamily="34" charset="0"/>
              <a:ea typeface="Roboto Condensed" panose="02000000000000000000" pitchFamily="2" charset="0"/>
            </a:rPr>
            <a:t>Predicts tire wear, damage and when tires need to be rotated or replaced</a:t>
          </a:r>
          <a:endParaRPr lang="en-US" sz="2000" b="1" dirty="0">
            <a:solidFill>
              <a:schemeClr val="bg1"/>
            </a:solidFill>
            <a:latin typeface="Lato Black" panose="020F0A02020204030203" pitchFamily="34" charset="0"/>
          </a:endParaRPr>
        </a:p>
      </dgm:t>
    </dgm:pt>
    <dgm:pt modelId="{DC939FCF-970D-4F71-ACEE-63E5E822B94E}" type="parTrans" cxnId="{6A7BB545-BBB8-4052-B399-9C9322617E32}">
      <dgm:prSet/>
      <dgm:spPr/>
      <dgm:t>
        <a:bodyPr/>
        <a:lstStyle/>
        <a:p>
          <a:endParaRPr lang="en-US"/>
        </a:p>
      </dgm:t>
    </dgm:pt>
    <dgm:pt modelId="{A635F20A-28A9-4F56-9AEF-85EB9212CC23}" type="sibTrans" cxnId="{6A7BB545-BBB8-4052-B399-9C9322617E32}">
      <dgm:prSet/>
      <dgm:spPr/>
      <dgm:t>
        <a:bodyPr/>
        <a:lstStyle/>
        <a:p>
          <a:endParaRPr lang="en-US"/>
        </a:p>
      </dgm:t>
    </dgm:pt>
    <dgm:pt modelId="{11E39167-0AF6-44D0-B975-6A07F4CEF2B1}">
      <dgm:prSet phldrT="[Text]" custT="1"/>
      <dgm:spPr>
        <a:solidFill>
          <a:srgbClr val="71BF44"/>
        </a:solidFill>
      </dgm:spPr>
      <dgm:t>
        <a:bodyPr anchor="t" anchorCtr="0"/>
        <a:lstStyle/>
        <a:p>
          <a:pPr algn="ctr"/>
          <a:br>
            <a:rPr lang="en-US" sz="2000" b="1" dirty="0">
              <a:solidFill>
                <a:schemeClr val="bg1"/>
              </a:solidFill>
              <a:latin typeface="Lato" panose="020F0502020204030203" pitchFamily="34" charset="0"/>
              <a:ea typeface="Roboto Condensed" panose="02000000000000000000" pitchFamily="2" charset="0"/>
            </a:rPr>
          </a:br>
          <a:r>
            <a:rPr lang="en-US" sz="2000" b="1" dirty="0">
              <a:solidFill>
                <a:schemeClr val="bg1"/>
              </a:solidFill>
              <a:latin typeface="Lato" panose="020F0502020204030203" pitchFamily="34" charset="0"/>
              <a:ea typeface="Roboto Condensed" panose="02000000000000000000" pitchFamily="2" charset="0"/>
            </a:rPr>
            <a:t>Provides </a:t>
          </a:r>
          <a:r>
            <a:rPr lang="en-US" sz="2000" b="1">
              <a:solidFill>
                <a:schemeClr val="bg1"/>
              </a:solidFill>
              <a:latin typeface="Lato" panose="020F0502020204030203" pitchFamily="34" charset="0"/>
              <a:ea typeface="Roboto Condensed" panose="02000000000000000000" pitchFamily="2" charset="0"/>
            </a:rPr>
            <a:t>real-time data </a:t>
          </a:r>
          <a:r>
            <a:rPr lang="en-US" sz="2000" b="1" dirty="0">
              <a:solidFill>
                <a:schemeClr val="bg1"/>
              </a:solidFill>
              <a:latin typeface="Lato" panose="020F0502020204030203" pitchFamily="34" charset="0"/>
              <a:ea typeface="Roboto Condensed" panose="02000000000000000000" pitchFamily="2" charset="0"/>
            </a:rPr>
            <a:t>about vehicle loading</a:t>
          </a:r>
          <a:endParaRPr lang="en-US" sz="2000" b="1" dirty="0">
            <a:solidFill>
              <a:schemeClr val="bg1"/>
            </a:solidFill>
            <a:latin typeface="Lato Black" panose="020F0A02020204030203" pitchFamily="34" charset="0"/>
          </a:endParaRPr>
        </a:p>
      </dgm:t>
    </dgm:pt>
    <dgm:pt modelId="{5ED74212-1A69-4C51-906A-7976EBD8FCCF}" type="parTrans" cxnId="{34C02563-0DB1-4445-805B-7C07761EDA93}">
      <dgm:prSet/>
      <dgm:spPr/>
      <dgm:t>
        <a:bodyPr/>
        <a:lstStyle/>
        <a:p>
          <a:endParaRPr lang="en-US"/>
        </a:p>
      </dgm:t>
    </dgm:pt>
    <dgm:pt modelId="{37CFE8E7-C1F3-4243-9BB4-1E46BEACFE30}" type="sibTrans" cxnId="{34C02563-0DB1-4445-805B-7C07761EDA93}">
      <dgm:prSet/>
      <dgm:spPr/>
      <dgm:t>
        <a:bodyPr/>
        <a:lstStyle/>
        <a:p>
          <a:endParaRPr lang="en-US"/>
        </a:p>
      </dgm:t>
    </dgm:pt>
    <dgm:pt modelId="{0EB68A54-C924-4234-8CFF-F76A5165235F}">
      <dgm:prSet phldrT="[Text]" custT="1"/>
      <dgm:spPr>
        <a:solidFill>
          <a:srgbClr val="165D8B"/>
        </a:solidFill>
      </dgm:spPr>
      <dgm:t>
        <a:bodyPr anchor="t" anchorCtr="0"/>
        <a:lstStyle/>
        <a:p>
          <a:pPr algn="ctr"/>
          <a:br>
            <a:rPr lang="en-US" sz="2000" b="1" dirty="0">
              <a:solidFill>
                <a:schemeClr val="bg1"/>
              </a:solidFill>
              <a:latin typeface="Lato" panose="020F0502020204030203" pitchFamily="34" charset="0"/>
              <a:ea typeface="Roboto Condensed" panose="02000000000000000000" pitchFamily="2" charset="0"/>
            </a:rPr>
          </a:br>
          <a:r>
            <a:rPr lang="en-US" sz="2000" b="1" dirty="0">
              <a:solidFill>
                <a:schemeClr val="bg1"/>
              </a:solidFill>
              <a:latin typeface="Lato" panose="020F0502020204030203" pitchFamily="34" charset="0"/>
              <a:ea typeface="Roboto Condensed" panose="02000000000000000000" pitchFamily="2" charset="0"/>
            </a:rPr>
            <a:t>Reminds the driver of safety checks and service intervals </a:t>
          </a:r>
          <a:endParaRPr lang="en-US" sz="2000" b="1" dirty="0">
            <a:solidFill>
              <a:schemeClr val="bg1"/>
            </a:solidFill>
            <a:latin typeface="Lato Black" panose="020F0A02020204030203" pitchFamily="34" charset="0"/>
          </a:endParaRPr>
        </a:p>
      </dgm:t>
    </dgm:pt>
    <dgm:pt modelId="{2D60381D-C517-435B-BE9D-0F88CC20ED0B}" type="parTrans" cxnId="{60BE3B92-4F2F-47C0-92AF-268C0C54398C}">
      <dgm:prSet/>
      <dgm:spPr/>
      <dgm:t>
        <a:bodyPr/>
        <a:lstStyle/>
        <a:p>
          <a:endParaRPr lang="en-US"/>
        </a:p>
      </dgm:t>
    </dgm:pt>
    <dgm:pt modelId="{4E22F2D2-46FE-460D-B362-292B8DF468D5}" type="sibTrans" cxnId="{60BE3B92-4F2F-47C0-92AF-268C0C54398C}">
      <dgm:prSet/>
      <dgm:spPr/>
      <dgm:t>
        <a:bodyPr/>
        <a:lstStyle/>
        <a:p>
          <a:endParaRPr lang="en-US"/>
        </a:p>
      </dgm:t>
    </dgm:pt>
    <dgm:pt modelId="{8EB007E7-A9B0-4882-8C71-0DD255EF4D6A}" type="pres">
      <dgm:prSet presAssocID="{838DBD3F-2C91-4B91-B623-B50F1C543965}" presName="diagram" presStyleCnt="0">
        <dgm:presLayoutVars>
          <dgm:dir/>
          <dgm:resizeHandles val="exact"/>
        </dgm:presLayoutVars>
      </dgm:prSet>
      <dgm:spPr/>
    </dgm:pt>
    <dgm:pt modelId="{7C163386-F9E1-4F3B-B18B-ADF0CE2701F8}" type="pres">
      <dgm:prSet presAssocID="{D73561EA-3FCA-43BB-97DF-8BD7C05F7674}" presName="node" presStyleLbl="node1" presStyleIdx="0" presStyleCnt="5" custScaleY="80013">
        <dgm:presLayoutVars>
          <dgm:bulletEnabled val="1"/>
        </dgm:presLayoutVars>
      </dgm:prSet>
      <dgm:spPr>
        <a:prstGeom prst="flowChartAlternateProcess">
          <a:avLst/>
        </a:prstGeom>
      </dgm:spPr>
    </dgm:pt>
    <dgm:pt modelId="{B682CE79-88C3-405B-82D0-39ADB4265425}" type="pres">
      <dgm:prSet presAssocID="{BDB3FD0D-8C7E-4AE1-B4C9-C01F93C8A3F5}" presName="sibTrans" presStyleCnt="0"/>
      <dgm:spPr/>
    </dgm:pt>
    <dgm:pt modelId="{4B1C88EE-E946-476A-B997-F2B13A57BCB2}" type="pres">
      <dgm:prSet presAssocID="{D7D4A50F-B688-4D1B-9C91-B976910AD598}" presName="node" presStyleLbl="node1" presStyleIdx="1" presStyleCnt="5" custScaleY="80013">
        <dgm:presLayoutVars>
          <dgm:bulletEnabled val="1"/>
        </dgm:presLayoutVars>
      </dgm:prSet>
      <dgm:spPr>
        <a:prstGeom prst="roundRect">
          <a:avLst/>
        </a:prstGeom>
      </dgm:spPr>
    </dgm:pt>
    <dgm:pt modelId="{96062C05-892B-40C5-BE72-E93F99022ED5}" type="pres">
      <dgm:prSet presAssocID="{3D90DE0F-D1BA-4455-B31E-01E6D970A2F7}" presName="sibTrans" presStyleCnt="0"/>
      <dgm:spPr/>
    </dgm:pt>
    <dgm:pt modelId="{0BCD4334-0A27-4D52-8554-1EF237A0188C}" type="pres">
      <dgm:prSet presAssocID="{B145A435-C272-4528-A279-6764D2D5A360}" presName="node" presStyleLbl="node1" presStyleIdx="2" presStyleCnt="5" custScaleY="80013">
        <dgm:presLayoutVars>
          <dgm:bulletEnabled val="1"/>
        </dgm:presLayoutVars>
      </dgm:prSet>
      <dgm:spPr>
        <a:prstGeom prst="roundRect">
          <a:avLst/>
        </a:prstGeom>
      </dgm:spPr>
    </dgm:pt>
    <dgm:pt modelId="{166334C9-1D74-49CC-AA1C-885E8C28809C}" type="pres">
      <dgm:prSet presAssocID="{A635F20A-28A9-4F56-9AEF-85EB9212CC23}" presName="sibTrans" presStyleCnt="0"/>
      <dgm:spPr/>
    </dgm:pt>
    <dgm:pt modelId="{CA4230C8-10DB-4B6A-AF68-BF8D1A41D12A}" type="pres">
      <dgm:prSet presAssocID="{11E39167-0AF6-44D0-B975-6A07F4CEF2B1}" presName="node" presStyleLbl="node1" presStyleIdx="3" presStyleCnt="5" custScaleY="80013">
        <dgm:presLayoutVars>
          <dgm:bulletEnabled val="1"/>
        </dgm:presLayoutVars>
      </dgm:prSet>
      <dgm:spPr>
        <a:prstGeom prst="flowChartAlternateProcess">
          <a:avLst/>
        </a:prstGeom>
      </dgm:spPr>
    </dgm:pt>
    <dgm:pt modelId="{65C0BF84-4EBC-44FF-A9DA-7BA43C750D49}" type="pres">
      <dgm:prSet presAssocID="{37CFE8E7-C1F3-4243-9BB4-1E46BEACFE30}" presName="sibTrans" presStyleCnt="0"/>
      <dgm:spPr/>
    </dgm:pt>
    <dgm:pt modelId="{D4BD309C-D9B4-4157-A7AC-3F8C1839E1D7}" type="pres">
      <dgm:prSet presAssocID="{0EB68A54-C924-4234-8CFF-F76A5165235F}" presName="node" presStyleLbl="node1" presStyleIdx="4" presStyleCnt="5" custScaleY="80013">
        <dgm:presLayoutVars>
          <dgm:bulletEnabled val="1"/>
        </dgm:presLayoutVars>
      </dgm:prSet>
      <dgm:spPr>
        <a:prstGeom prst="roundRect">
          <a:avLst/>
        </a:prstGeom>
      </dgm:spPr>
    </dgm:pt>
  </dgm:ptLst>
  <dgm:cxnLst>
    <dgm:cxn modelId="{491FE009-786E-4BD0-9CB5-21D124DF61BE}" type="presOf" srcId="{11E39167-0AF6-44D0-B975-6A07F4CEF2B1}" destId="{CA4230C8-10DB-4B6A-AF68-BF8D1A41D12A}" srcOrd="0" destOrd="0" presId="urn:microsoft.com/office/officeart/2005/8/layout/default"/>
    <dgm:cxn modelId="{B3AE4F17-3C8B-4B69-B6FA-7D9123D1BCDC}" type="presOf" srcId="{B145A435-C272-4528-A279-6764D2D5A360}" destId="{0BCD4334-0A27-4D52-8554-1EF237A0188C}" srcOrd="0" destOrd="0" presId="urn:microsoft.com/office/officeart/2005/8/layout/default"/>
    <dgm:cxn modelId="{34C02563-0DB1-4445-805B-7C07761EDA93}" srcId="{838DBD3F-2C91-4B91-B623-B50F1C543965}" destId="{11E39167-0AF6-44D0-B975-6A07F4CEF2B1}" srcOrd="3" destOrd="0" parTransId="{5ED74212-1A69-4C51-906A-7976EBD8FCCF}" sibTransId="{37CFE8E7-C1F3-4243-9BB4-1E46BEACFE30}"/>
    <dgm:cxn modelId="{6A7BB545-BBB8-4052-B399-9C9322617E32}" srcId="{838DBD3F-2C91-4B91-B623-B50F1C543965}" destId="{B145A435-C272-4528-A279-6764D2D5A360}" srcOrd="2" destOrd="0" parTransId="{DC939FCF-970D-4F71-ACEE-63E5E822B94E}" sibTransId="{A635F20A-28A9-4F56-9AEF-85EB9212CC23}"/>
    <dgm:cxn modelId="{FEE2E34F-52D4-447A-8B4B-938EB11A0F89}" type="presOf" srcId="{D73561EA-3FCA-43BB-97DF-8BD7C05F7674}" destId="{7C163386-F9E1-4F3B-B18B-ADF0CE2701F8}" srcOrd="0" destOrd="0" presId="urn:microsoft.com/office/officeart/2005/8/layout/default"/>
    <dgm:cxn modelId="{60BE3B92-4F2F-47C0-92AF-268C0C54398C}" srcId="{838DBD3F-2C91-4B91-B623-B50F1C543965}" destId="{0EB68A54-C924-4234-8CFF-F76A5165235F}" srcOrd="4" destOrd="0" parTransId="{2D60381D-C517-435B-BE9D-0F88CC20ED0B}" sibTransId="{4E22F2D2-46FE-460D-B362-292B8DF468D5}"/>
    <dgm:cxn modelId="{DC560C95-DB61-4A63-9812-D5F7B79A64B4}" type="presOf" srcId="{D7D4A50F-B688-4D1B-9C91-B976910AD598}" destId="{4B1C88EE-E946-476A-B997-F2B13A57BCB2}" srcOrd="0" destOrd="0" presId="urn:microsoft.com/office/officeart/2005/8/layout/default"/>
    <dgm:cxn modelId="{6B8F449E-7BF7-4F61-AA57-585751202EBD}" type="presOf" srcId="{838DBD3F-2C91-4B91-B623-B50F1C543965}" destId="{8EB007E7-A9B0-4882-8C71-0DD255EF4D6A}" srcOrd="0" destOrd="0" presId="urn:microsoft.com/office/officeart/2005/8/layout/default"/>
    <dgm:cxn modelId="{80D061B1-24EF-48D9-B10E-E3F1DEAC17E4}" srcId="{838DBD3F-2C91-4B91-B623-B50F1C543965}" destId="{D7D4A50F-B688-4D1B-9C91-B976910AD598}" srcOrd="1" destOrd="0" parTransId="{3EBFECA0-2C0D-4FC3-ACE5-64165489CE27}" sibTransId="{3D90DE0F-D1BA-4455-B31E-01E6D970A2F7}"/>
    <dgm:cxn modelId="{7B1877E4-CD43-4472-BDFE-AFBEC7F77686}" srcId="{838DBD3F-2C91-4B91-B623-B50F1C543965}" destId="{D73561EA-3FCA-43BB-97DF-8BD7C05F7674}" srcOrd="0" destOrd="0" parTransId="{E90792FB-E37D-409F-9434-7C82AF1BCD45}" sibTransId="{BDB3FD0D-8C7E-4AE1-B4C9-C01F93C8A3F5}"/>
    <dgm:cxn modelId="{2E83F9EE-84B1-4520-A186-D9CA22C6C2D4}" type="presOf" srcId="{0EB68A54-C924-4234-8CFF-F76A5165235F}" destId="{D4BD309C-D9B4-4157-A7AC-3F8C1839E1D7}" srcOrd="0" destOrd="0" presId="urn:microsoft.com/office/officeart/2005/8/layout/default"/>
    <dgm:cxn modelId="{D309A7BD-1A12-4B9B-9126-3EE59AF1E400}" type="presParOf" srcId="{8EB007E7-A9B0-4882-8C71-0DD255EF4D6A}" destId="{7C163386-F9E1-4F3B-B18B-ADF0CE2701F8}" srcOrd="0" destOrd="0" presId="urn:microsoft.com/office/officeart/2005/8/layout/default"/>
    <dgm:cxn modelId="{D771BA4D-B7CE-4EA9-AAFE-189E5D7C275D}" type="presParOf" srcId="{8EB007E7-A9B0-4882-8C71-0DD255EF4D6A}" destId="{B682CE79-88C3-405B-82D0-39ADB4265425}" srcOrd="1" destOrd="0" presId="urn:microsoft.com/office/officeart/2005/8/layout/default"/>
    <dgm:cxn modelId="{B127B526-6B74-4A2E-A4A3-71145AD3AF92}" type="presParOf" srcId="{8EB007E7-A9B0-4882-8C71-0DD255EF4D6A}" destId="{4B1C88EE-E946-476A-B997-F2B13A57BCB2}" srcOrd="2" destOrd="0" presId="urn:microsoft.com/office/officeart/2005/8/layout/default"/>
    <dgm:cxn modelId="{0F5FFB75-4BA3-4B63-8501-98D160DF4D33}" type="presParOf" srcId="{8EB007E7-A9B0-4882-8C71-0DD255EF4D6A}" destId="{96062C05-892B-40C5-BE72-E93F99022ED5}" srcOrd="3" destOrd="0" presId="urn:microsoft.com/office/officeart/2005/8/layout/default"/>
    <dgm:cxn modelId="{D999EEF2-9A70-4D82-AD87-A80F5F0F3756}" type="presParOf" srcId="{8EB007E7-A9B0-4882-8C71-0DD255EF4D6A}" destId="{0BCD4334-0A27-4D52-8554-1EF237A0188C}" srcOrd="4" destOrd="0" presId="urn:microsoft.com/office/officeart/2005/8/layout/default"/>
    <dgm:cxn modelId="{BE10836C-56CA-4FAD-8FB3-6DFF20760981}" type="presParOf" srcId="{8EB007E7-A9B0-4882-8C71-0DD255EF4D6A}" destId="{166334C9-1D74-49CC-AA1C-885E8C28809C}" srcOrd="5" destOrd="0" presId="urn:microsoft.com/office/officeart/2005/8/layout/default"/>
    <dgm:cxn modelId="{8A471A80-F1BA-40C1-AF5E-C340E9462594}" type="presParOf" srcId="{8EB007E7-A9B0-4882-8C71-0DD255EF4D6A}" destId="{CA4230C8-10DB-4B6A-AF68-BF8D1A41D12A}" srcOrd="6" destOrd="0" presId="urn:microsoft.com/office/officeart/2005/8/layout/default"/>
    <dgm:cxn modelId="{A895A953-048E-4719-8F7A-44EA8704FE5D}" type="presParOf" srcId="{8EB007E7-A9B0-4882-8C71-0DD255EF4D6A}" destId="{65C0BF84-4EBC-44FF-A9DA-7BA43C750D49}" srcOrd="7" destOrd="0" presId="urn:microsoft.com/office/officeart/2005/8/layout/default"/>
    <dgm:cxn modelId="{D22F5BE1-CA28-4723-83F0-1CEB7FD09EBB}" type="presParOf" srcId="{8EB007E7-A9B0-4882-8C71-0DD255EF4D6A}" destId="{D4BD309C-D9B4-4157-A7AC-3F8C1839E1D7}"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63386-F9E1-4F3B-B18B-ADF0CE2701F8}">
      <dsp:nvSpPr>
        <dsp:cNvPr id="0" name=""/>
        <dsp:cNvSpPr/>
      </dsp:nvSpPr>
      <dsp:spPr>
        <a:xfrm>
          <a:off x="270" y="852309"/>
          <a:ext cx="1920246" cy="1584236"/>
        </a:xfrm>
        <a:prstGeom prst="flowChartAlternateProcess">
          <a:avLst/>
        </a:prstGeom>
        <a:solidFill>
          <a:srgbClr val="71BF44"/>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latin typeface="Lato" panose="020F0502020204030203" pitchFamily="34" charset="0"/>
              <a:ea typeface="Roboto Condensed" panose="02000000000000000000" pitchFamily="2" charset="0"/>
            </a:rPr>
            <a:t>Reduced Energy       Usage</a:t>
          </a:r>
        </a:p>
      </dsp:txBody>
      <dsp:txXfrm>
        <a:off x="77604" y="929643"/>
        <a:ext cx="1765578" cy="1429568"/>
      </dsp:txXfrm>
    </dsp:sp>
    <dsp:sp modelId="{4B1C88EE-E946-476A-B997-F2B13A57BCB2}">
      <dsp:nvSpPr>
        <dsp:cNvPr id="0" name=""/>
        <dsp:cNvSpPr/>
      </dsp:nvSpPr>
      <dsp:spPr>
        <a:xfrm>
          <a:off x="2262824" y="852309"/>
          <a:ext cx="1920246" cy="1584236"/>
        </a:xfrm>
        <a:prstGeom prst="roundRect">
          <a:avLst/>
        </a:prstGeom>
        <a:solidFill>
          <a:srgbClr val="165D8B"/>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latin typeface="Lato" panose="020F0502020204030203" pitchFamily="34" charset="0"/>
              <a:ea typeface="Roboto Condensed" panose="02000000000000000000" pitchFamily="2" charset="0"/>
            </a:rPr>
            <a:t>Increased Safety</a:t>
          </a:r>
        </a:p>
      </dsp:txBody>
      <dsp:txXfrm>
        <a:off x="2340160" y="929645"/>
        <a:ext cx="1765574" cy="1429564"/>
      </dsp:txXfrm>
    </dsp:sp>
    <dsp:sp modelId="{0BCD4334-0A27-4D52-8554-1EF237A0188C}">
      <dsp:nvSpPr>
        <dsp:cNvPr id="0" name=""/>
        <dsp:cNvSpPr/>
      </dsp:nvSpPr>
      <dsp:spPr>
        <a:xfrm>
          <a:off x="4525378" y="852309"/>
          <a:ext cx="1920246" cy="1584236"/>
        </a:xfrm>
        <a:prstGeom prst="roundRect">
          <a:avLst/>
        </a:prstGeom>
        <a:solidFill>
          <a:srgbClr val="092335"/>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latin typeface="Lato" panose="020F0502020204030203" pitchFamily="34" charset="0"/>
              <a:ea typeface="Roboto Condensed" panose="02000000000000000000" pitchFamily="2" charset="0"/>
            </a:rPr>
            <a:t>Reduced Emissions</a:t>
          </a:r>
        </a:p>
      </dsp:txBody>
      <dsp:txXfrm>
        <a:off x="4602714" y="929645"/>
        <a:ext cx="1765574" cy="1429564"/>
      </dsp:txXfrm>
    </dsp:sp>
    <dsp:sp modelId="{18ADCB5C-8081-492F-8C43-76A106917041}">
      <dsp:nvSpPr>
        <dsp:cNvPr id="0" name=""/>
        <dsp:cNvSpPr/>
      </dsp:nvSpPr>
      <dsp:spPr>
        <a:xfrm>
          <a:off x="6787933" y="852309"/>
          <a:ext cx="1920246" cy="1584236"/>
        </a:xfrm>
        <a:prstGeom prst="flowChartAlternateProcess">
          <a:avLst/>
        </a:prstGeom>
        <a:solidFill>
          <a:srgbClr val="71BF44"/>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latin typeface="Lato" panose="020F0502020204030203" pitchFamily="34" charset="0"/>
              <a:ea typeface="Roboto Condensed" panose="02000000000000000000" pitchFamily="2" charset="0"/>
            </a:rPr>
            <a:t>Increased Vehicle Uptime </a:t>
          </a:r>
        </a:p>
      </dsp:txBody>
      <dsp:txXfrm>
        <a:off x="6865267" y="929643"/>
        <a:ext cx="1765578" cy="1429568"/>
      </dsp:txXfrm>
    </dsp:sp>
    <dsp:sp modelId="{15B3B212-2690-4F61-8525-E0A5EA7F2A75}">
      <dsp:nvSpPr>
        <dsp:cNvPr id="0" name=""/>
        <dsp:cNvSpPr/>
      </dsp:nvSpPr>
      <dsp:spPr>
        <a:xfrm>
          <a:off x="9050487" y="852309"/>
          <a:ext cx="1920246" cy="1584236"/>
        </a:xfrm>
        <a:prstGeom prst="roundRect">
          <a:avLst/>
        </a:prstGeom>
        <a:solidFill>
          <a:srgbClr val="165D8B"/>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latin typeface="Lato" panose="020F0502020204030203" pitchFamily="34" charset="0"/>
              <a:ea typeface="Roboto Condensed" panose="02000000000000000000" pitchFamily="2" charset="0"/>
            </a:rPr>
            <a:t>Reduced Traffic Congestion </a:t>
          </a:r>
        </a:p>
      </dsp:txBody>
      <dsp:txXfrm>
        <a:off x="9127823" y="929645"/>
        <a:ext cx="1765574" cy="1429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63386-F9E1-4F3B-B18B-ADF0CE2701F8}">
      <dsp:nvSpPr>
        <dsp:cNvPr id="0" name=""/>
        <dsp:cNvSpPr/>
      </dsp:nvSpPr>
      <dsp:spPr>
        <a:xfrm>
          <a:off x="0" y="85426"/>
          <a:ext cx="3428438" cy="1645918"/>
        </a:xfrm>
        <a:prstGeom prst="flowChartAlternateProcess">
          <a:avLst/>
        </a:prstGeom>
        <a:solidFill>
          <a:srgbClr val="71BF44"/>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ts val="0"/>
            </a:spcAft>
            <a:buNone/>
          </a:pPr>
          <a:br>
            <a:rPr lang="en-US" sz="2000" b="1" kern="1200" dirty="0">
              <a:solidFill>
                <a:schemeClr val="bg1"/>
              </a:solidFill>
              <a:latin typeface="Lato" panose="020F0502020204030203" pitchFamily="34" charset="0"/>
              <a:ea typeface="Roboto Condensed" panose="02000000000000000000" pitchFamily="2" charset="0"/>
            </a:rPr>
          </a:br>
          <a:r>
            <a:rPr lang="en-US" sz="2000" b="1" kern="1200" dirty="0">
              <a:solidFill>
                <a:schemeClr val="bg1"/>
              </a:solidFill>
              <a:latin typeface="Lato" panose="020F0502020204030203" pitchFamily="34" charset="0"/>
              <a:ea typeface="Roboto Condensed" panose="02000000000000000000" pitchFamily="2" charset="0"/>
            </a:rPr>
            <a:t>Notifies the driver of events or vehicle          maintenance issues</a:t>
          </a:r>
          <a:endParaRPr lang="en-US" sz="2000" b="1" kern="1200" dirty="0">
            <a:solidFill>
              <a:schemeClr val="bg1"/>
            </a:solidFill>
            <a:latin typeface="Lato Black" panose="020F0A02020204030203" pitchFamily="34" charset="0"/>
          </a:endParaRPr>
        </a:p>
      </dsp:txBody>
      <dsp:txXfrm>
        <a:off x="80345" y="165771"/>
        <a:ext cx="3267748" cy="1485228"/>
      </dsp:txXfrm>
    </dsp:sp>
    <dsp:sp modelId="{4B1C88EE-E946-476A-B997-F2B13A57BCB2}">
      <dsp:nvSpPr>
        <dsp:cNvPr id="0" name=""/>
        <dsp:cNvSpPr/>
      </dsp:nvSpPr>
      <dsp:spPr>
        <a:xfrm>
          <a:off x="3771282" y="85426"/>
          <a:ext cx="3428438" cy="1645918"/>
        </a:xfrm>
        <a:prstGeom prst="roundRect">
          <a:avLst/>
        </a:prstGeom>
        <a:solidFill>
          <a:srgbClr val="165D8B"/>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br>
            <a:rPr lang="en-US" sz="2000" b="1" kern="1200" dirty="0">
              <a:solidFill>
                <a:schemeClr val="bg1"/>
              </a:solidFill>
              <a:latin typeface="Lato" panose="020F0502020204030203" pitchFamily="34" charset="0"/>
              <a:ea typeface="Roboto Condensed" panose="02000000000000000000" pitchFamily="2" charset="0"/>
            </a:rPr>
          </a:br>
          <a:r>
            <a:rPr lang="en-US" sz="2000" b="1" kern="1200" dirty="0">
              <a:solidFill>
                <a:schemeClr val="bg1"/>
              </a:solidFill>
              <a:latin typeface="Lato" panose="020F0502020204030203" pitchFamily="34" charset="0"/>
              <a:ea typeface="Roboto Condensed" panose="02000000000000000000" pitchFamily="2" charset="0"/>
            </a:rPr>
            <a:t>Monitors and provides real-time road and weather condition data to the driver</a:t>
          </a:r>
          <a:endParaRPr lang="en-US" sz="2000" b="1" kern="1200" dirty="0">
            <a:solidFill>
              <a:schemeClr val="bg1"/>
            </a:solidFill>
            <a:latin typeface="Lato Black" panose="020F0A02020204030203" pitchFamily="34" charset="0"/>
          </a:endParaRPr>
        </a:p>
      </dsp:txBody>
      <dsp:txXfrm>
        <a:off x="3851629" y="165773"/>
        <a:ext cx="3267744" cy="1485224"/>
      </dsp:txXfrm>
    </dsp:sp>
    <dsp:sp modelId="{0BCD4334-0A27-4D52-8554-1EF237A0188C}">
      <dsp:nvSpPr>
        <dsp:cNvPr id="0" name=""/>
        <dsp:cNvSpPr/>
      </dsp:nvSpPr>
      <dsp:spPr>
        <a:xfrm>
          <a:off x="7542565" y="85426"/>
          <a:ext cx="3428438" cy="1645918"/>
        </a:xfrm>
        <a:prstGeom prst="roundRect">
          <a:avLst/>
        </a:prstGeom>
        <a:solidFill>
          <a:srgbClr val="092335"/>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br>
            <a:rPr lang="en-US" sz="2000" b="1" kern="1200" dirty="0">
              <a:solidFill>
                <a:schemeClr val="bg1"/>
              </a:solidFill>
              <a:latin typeface="Lato" panose="020F0502020204030203" pitchFamily="34" charset="0"/>
              <a:ea typeface="Roboto Condensed" panose="02000000000000000000" pitchFamily="2" charset="0"/>
            </a:rPr>
          </a:br>
          <a:r>
            <a:rPr lang="en-US" sz="2000" b="1" kern="1200" dirty="0">
              <a:solidFill>
                <a:schemeClr val="bg1"/>
              </a:solidFill>
              <a:latin typeface="Lato" panose="020F0502020204030203" pitchFamily="34" charset="0"/>
              <a:ea typeface="Roboto Condensed" panose="02000000000000000000" pitchFamily="2" charset="0"/>
            </a:rPr>
            <a:t>Predicts tire wear, damage and when tires need to be rotated or replaced</a:t>
          </a:r>
          <a:endParaRPr lang="en-US" sz="2000" b="1" kern="1200" dirty="0">
            <a:solidFill>
              <a:schemeClr val="bg1"/>
            </a:solidFill>
            <a:latin typeface="Lato Black" panose="020F0A02020204030203" pitchFamily="34" charset="0"/>
          </a:endParaRPr>
        </a:p>
      </dsp:txBody>
      <dsp:txXfrm>
        <a:off x="7622912" y="165773"/>
        <a:ext cx="3267744" cy="1485224"/>
      </dsp:txXfrm>
    </dsp:sp>
    <dsp:sp modelId="{CA4230C8-10DB-4B6A-AF68-BF8D1A41D12A}">
      <dsp:nvSpPr>
        <dsp:cNvPr id="0" name=""/>
        <dsp:cNvSpPr/>
      </dsp:nvSpPr>
      <dsp:spPr>
        <a:xfrm>
          <a:off x="1885641" y="2074188"/>
          <a:ext cx="3428438" cy="1645918"/>
        </a:xfrm>
        <a:prstGeom prst="flowChartAlternateProcess">
          <a:avLst/>
        </a:prstGeom>
        <a:solidFill>
          <a:srgbClr val="71BF44"/>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br>
            <a:rPr lang="en-US" sz="2000" b="1" kern="1200" dirty="0">
              <a:solidFill>
                <a:schemeClr val="bg1"/>
              </a:solidFill>
              <a:latin typeface="Lato" panose="020F0502020204030203" pitchFamily="34" charset="0"/>
              <a:ea typeface="Roboto Condensed" panose="02000000000000000000" pitchFamily="2" charset="0"/>
            </a:rPr>
          </a:br>
          <a:r>
            <a:rPr lang="en-US" sz="2000" b="1" kern="1200" dirty="0">
              <a:solidFill>
                <a:schemeClr val="bg1"/>
              </a:solidFill>
              <a:latin typeface="Lato" panose="020F0502020204030203" pitchFamily="34" charset="0"/>
              <a:ea typeface="Roboto Condensed" panose="02000000000000000000" pitchFamily="2" charset="0"/>
            </a:rPr>
            <a:t>Provides </a:t>
          </a:r>
          <a:r>
            <a:rPr lang="en-US" sz="2000" b="1" kern="1200">
              <a:solidFill>
                <a:schemeClr val="bg1"/>
              </a:solidFill>
              <a:latin typeface="Lato" panose="020F0502020204030203" pitchFamily="34" charset="0"/>
              <a:ea typeface="Roboto Condensed" panose="02000000000000000000" pitchFamily="2" charset="0"/>
            </a:rPr>
            <a:t>real-time data </a:t>
          </a:r>
          <a:r>
            <a:rPr lang="en-US" sz="2000" b="1" kern="1200" dirty="0">
              <a:solidFill>
                <a:schemeClr val="bg1"/>
              </a:solidFill>
              <a:latin typeface="Lato" panose="020F0502020204030203" pitchFamily="34" charset="0"/>
              <a:ea typeface="Roboto Condensed" panose="02000000000000000000" pitchFamily="2" charset="0"/>
            </a:rPr>
            <a:t>about vehicle loading</a:t>
          </a:r>
          <a:endParaRPr lang="en-US" sz="2000" b="1" kern="1200" dirty="0">
            <a:solidFill>
              <a:schemeClr val="bg1"/>
            </a:solidFill>
            <a:latin typeface="Lato Black" panose="020F0A02020204030203" pitchFamily="34" charset="0"/>
          </a:endParaRPr>
        </a:p>
      </dsp:txBody>
      <dsp:txXfrm>
        <a:off x="1965986" y="2154533"/>
        <a:ext cx="3267748" cy="1485228"/>
      </dsp:txXfrm>
    </dsp:sp>
    <dsp:sp modelId="{D4BD309C-D9B4-4157-A7AC-3F8C1839E1D7}">
      <dsp:nvSpPr>
        <dsp:cNvPr id="0" name=""/>
        <dsp:cNvSpPr/>
      </dsp:nvSpPr>
      <dsp:spPr>
        <a:xfrm>
          <a:off x="5656923" y="2074188"/>
          <a:ext cx="3428438" cy="1645918"/>
        </a:xfrm>
        <a:prstGeom prst="roundRect">
          <a:avLst/>
        </a:prstGeom>
        <a:solidFill>
          <a:srgbClr val="165D8B"/>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br>
            <a:rPr lang="en-US" sz="2000" b="1" kern="1200" dirty="0">
              <a:solidFill>
                <a:schemeClr val="bg1"/>
              </a:solidFill>
              <a:latin typeface="Lato" panose="020F0502020204030203" pitchFamily="34" charset="0"/>
              <a:ea typeface="Roboto Condensed" panose="02000000000000000000" pitchFamily="2" charset="0"/>
            </a:rPr>
          </a:br>
          <a:r>
            <a:rPr lang="en-US" sz="2000" b="1" kern="1200" dirty="0">
              <a:solidFill>
                <a:schemeClr val="bg1"/>
              </a:solidFill>
              <a:latin typeface="Lato" panose="020F0502020204030203" pitchFamily="34" charset="0"/>
              <a:ea typeface="Roboto Condensed" panose="02000000000000000000" pitchFamily="2" charset="0"/>
            </a:rPr>
            <a:t>Reminds the driver of safety checks and service intervals </a:t>
          </a:r>
          <a:endParaRPr lang="en-US" sz="2000" b="1" kern="1200" dirty="0">
            <a:solidFill>
              <a:schemeClr val="bg1"/>
            </a:solidFill>
            <a:latin typeface="Lato Black" panose="020F0A02020204030203" pitchFamily="34" charset="0"/>
          </a:endParaRPr>
        </a:p>
      </dsp:txBody>
      <dsp:txXfrm>
        <a:off x="5737270" y="2154535"/>
        <a:ext cx="3267744" cy="148522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354151-E982-440D-96FB-63429CE1222B}" type="datetimeFigureOut">
              <a:rPr lang="en-US" smtClean="0"/>
              <a:t>10/22/2025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F16EF7-81EE-48A2-9A38-05FA69B2D80A}" type="slidenum">
              <a:rPr lang="en-US" smtClean="0"/>
              <a:t>‹#›</a:t>
            </a:fld>
            <a:endParaRPr lang="en-US"/>
          </a:p>
        </p:txBody>
      </p:sp>
    </p:spTree>
    <p:extLst>
      <p:ext uri="{BB962C8B-B14F-4D97-AF65-F5344CB8AC3E}">
        <p14:creationId xmlns:p14="http://schemas.microsoft.com/office/powerpoint/2010/main" val="2340013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F16EF7-81EE-48A2-9A38-05FA69B2D80A}" type="slidenum">
              <a:rPr lang="en-US" smtClean="0"/>
              <a:t>1</a:t>
            </a:fld>
            <a:endParaRPr lang="en-US"/>
          </a:p>
        </p:txBody>
      </p:sp>
    </p:spTree>
    <p:extLst>
      <p:ext uri="{BB962C8B-B14F-4D97-AF65-F5344CB8AC3E}">
        <p14:creationId xmlns:p14="http://schemas.microsoft.com/office/powerpoint/2010/main" val="526406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F16EF7-81EE-48A2-9A38-05FA69B2D80A}" type="slidenum">
              <a:rPr lang="en-US" smtClean="0"/>
              <a:t>2</a:t>
            </a:fld>
            <a:endParaRPr lang="en-US"/>
          </a:p>
        </p:txBody>
      </p:sp>
    </p:spTree>
    <p:extLst>
      <p:ext uri="{BB962C8B-B14F-4D97-AF65-F5344CB8AC3E}">
        <p14:creationId xmlns:p14="http://schemas.microsoft.com/office/powerpoint/2010/main" val="3283493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F16EF7-81EE-48A2-9A38-05FA69B2D80A}" type="slidenum">
              <a:rPr lang="en-US" smtClean="0"/>
              <a:t>3</a:t>
            </a:fld>
            <a:endParaRPr lang="en-US"/>
          </a:p>
        </p:txBody>
      </p:sp>
    </p:spTree>
    <p:extLst>
      <p:ext uri="{BB962C8B-B14F-4D97-AF65-F5344CB8AC3E}">
        <p14:creationId xmlns:p14="http://schemas.microsoft.com/office/powerpoint/2010/main" val="1853149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F16EF7-81EE-48A2-9A38-05FA69B2D80A}" type="slidenum">
              <a:rPr lang="en-US" smtClean="0"/>
              <a:t>4</a:t>
            </a:fld>
            <a:endParaRPr lang="en-US"/>
          </a:p>
        </p:txBody>
      </p:sp>
    </p:spTree>
    <p:extLst>
      <p:ext uri="{BB962C8B-B14F-4D97-AF65-F5344CB8AC3E}">
        <p14:creationId xmlns:p14="http://schemas.microsoft.com/office/powerpoint/2010/main" val="2603706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F16EF7-81EE-48A2-9A38-05FA69B2D80A}" type="slidenum">
              <a:rPr lang="en-US" smtClean="0"/>
              <a:t>5</a:t>
            </a:fld>
            <a:endParaRPr lang="en-US"/>
          </a:p>
        </p:txBody>
      </p:sp>
    </p:spTree>
    <p:extLst>
      <p:ext uri="{BB962C8B-B14F-4D97-AF65-F5344CB8AC3E}">
        <p14:creationId xmlns:p14="http://schemas.microsoft.com/office/powerpoint/2010/main" val="1882031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F16EF7-81EE-48A2-9A38-05FA69B2D80A}" type="slidenum">
              <a:rPr lang="en-US" smtClean="0"/>
              <a:t>6</a:t>
            </a:fld>
            <a:endParaRPr lang="en-US"/>
          </a:p>
        </p:txBody>
      </p:sp>
    </p:spTree>
    <p:extLst>
      <p:ext uri="{BB962C8B-B14F-4D97-AF65-F5344CB8AC3E}">
        <p14:creationId xmlns:p14="http://schemas.microsoft.com/office/powerpoint/2010/main" val="3283493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F16EF7-81EE-48A2-9A38-05FA69B2D80A}" type="slidenum">
              <a:rPr lang="en-US" smtClean="0"/>
              <a:t>7</a:t>
            </a:fld>
            <a:endParaRPr lang="en-US"/>
          </a:p>
        </p:txBody>
      </p:sp>
    </p:spTree>
    <p:extLst>
      <p:ext uri="{BB962C8B-B14F-4D97-AF65-F5344CB8AC3E}">
        <p14:creationId xmlns:p14="http://schemas.microsoft.com/office/powerpoint/2010/main" val="2353476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066F6-418F-43F9-867A-44DDA217DB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4AAA14-1BC6-421C-8CAC-DDECA0863C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8DAA0A-A9A8-4444-AC94-023144C615F0}"/>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5" name="Footer Placeholder 4">
            <a:extLst>
              <a:ext uri="{FF2B5EF4-FFF2-40B4-BE49-F238E27FC236}">
                <a16:creationId xmlns:a16="http://schemas.microsoft.com/office/drawing/2014/main" id="{EBA35045-23F3-4F78-81A9-77FE5D2DC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C23830-8B3E-4841-81AA-31E708629A6A}"/>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2337359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F3A5B-A6EA-4DE9-A6AB-FE02D5EDED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71FBAB-6074-4090-8468-64FA20CF27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97E583-E9E9-45E2-B49A-7C77DACBE5FD}"/>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5" name="Footer Placeholder 4">
            <a:extLst>
              <a:ext uri="{FF2B5EF4-FFF2-40B4-BE49-F238E27FC236}">
                <a16:creationId xmlns:a16="http://schemas.microsoft.com/office/drawing/2014/main" id="{D29BF99C-CCD4-4789-9104-A31D69ED46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32E963-B1A1-4008-915F-CAE2B7644E8F}"/>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1661828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A0434D-DC49-4B8F-A51B-EAF165D405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CB1EA2-A4CD-4C35-A591-C11F34B8AA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40987-8CAE-4BFD-84A5-D14BAFFCCA9B}"/>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5" name="Footer Placeholder 4">
            <a:extLst>
              <a:ext uri="{FF2B5EF4-FFF2-40B4-BE49-F238E27FC236}">
                <a16:creationId xmlns:a16="http://schemas.microsoft.com/office/drawing/2014/main" id="{824E47D7-A0CE-4EA0-B028-37BCD51169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C80CA9-7D16-450D-BBA0-1B2B0F3696F9}"/>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300866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32254-9EF4-46B7-90B8-E4369BFFA8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191FDC-B4BF-4C0A-8806-B37B7FEC3D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4D4813-D44A-436F-B10F-47B385966D44}"/>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5" name="Footer Placeholder 4">
            <a:extLst>
              <a:ext uri="{FF2B5EF4-FFF2-40B4-BE49-F238E27FC236}">
                <a16:creationId xmlns:a16="http://schemas.microsoft.com/office/drawing/2014/main" id="{5B8584A7-D584-485F-848A-11798C51D5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47E7A3-DACE-4D18-85B6-BDEB0E193DDE}"/>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2354600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ED32C-02E2-4FE3-81E4-F01E30D37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597E25-04B2-46BE-B87F-5CC4D310B7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05B329-E197-4352-8CA3-921AE5F4B59F}"/>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5" name="Footer Placeholder 4">
            <a:extLst>
              <a:ext uri="{FF2B5EF4-FFF2-40B4-BE49-F238E27FC236}">
                <a16:creationId xmlns:a16="http://schemas.microsoft.com/office/drawing/2014/main" id="{9AC32163-7272-4DB4-AAB5-4E52B3271A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14842B-1B61-4EB8-B618-8F62FFA325F8}"/>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2761341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673D0-AC72-4481-8550-06ED9AEC5D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A4482A-4694-4203-BA97-EAA38F210D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CE7E97-8473-4F73-ABCA-216D39E698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99D63-CB4C-4283-BEB1-6EF462F10295}"/>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6" name="Footer Placeholder 5">
            <a:extLst>
              <a:ext uri="{FF2B5EF4-FFF2-40B4-BE49-F238E27FC236}">
                <a16:creationId xmlns:a16="http://schemas.microsoft.com/office/drawing/2014/main" id="{8527E5C6-DBE5-46A5-B13C-35A8CE05EA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C05FD5-B5AC-40E7-9217-B2427E603D43}"/>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2425323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77C78-DBFD-444E-B915-B4E6888B6E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3D5FD7-F364-4726-8CF2-7AE8B4521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191132-8A36-44DF-8B5D-B414837746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8B0000-F41B-4F87-9B38-1859A3D394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266E9F-85F7-4317-AB2E-D36E631240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D1371C-0930-4D06-ADE8-F7828BB5DDBD}"/>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8" name="Footer Placeholder 7">
            <a:extLst>
              <a:ext uri="{FF2B5EF4-FFF2-40B4-BE49-F238E27FC236}">
                <a16:creationId xmlns:a16="http://schemas.microsoft.com/office/drawing/2014/main" id="{3E10D5C6-9B1E-4CC6-9753-6F060308E7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DD30E7-DB11-4DF0-AE87-272F1FA6455E}"/>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2818635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88E86-53B0-42D2-AC4B-F5986AB341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56CE98-D77C-4510-B796-3AE14EF463B9}"/>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4" name="Footer Placeholder 3">
            <a:extLst>
              <a:ext uri="{FF2B5EF4-FFF2-40B4-BE49-F238E27FC236}">
                <a16:creationId xmlns:a16="http://schemas.microsoft.com/office/drawing/2014/main" id="{41D4ABD4-2998-4C15-A73A-32C68486DF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1931B6-06F1-47BB-B8AB-CA875DC7F232}"/>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259887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EE098E-EDA8-4E71-9E91-B1D098B28DDB}"/>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3" name="Footer Placeholder 2">
            <a:extLst>
              <a:ext uri="{FF2B5EF4-FFF2-40B4-BE49-F238E27FC236}">
                <a16:creationId xmlns:a16="http://schemas.microsoft.com/office/drawing/2014/main" id="{EADFD9F1-3379-4D52-8126-F7BDD2A2C5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B462B0-5379-435C-8D3F-C978980F3866}"/>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342466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2392-3CD7-4A87-9DB7-20E12E53B7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BF4BC3-A285-4C09-AAD8-8B9C7D550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289404-92E9-4DAE-A4B4-A83E82A8BF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00944C-E1B6-4E81-9829-12783A243053}"/>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6" name="Footer Placeholder 5">
            <a:extLst>
              <a:ext uri="{FF2B5EF4-FFF2-40B4-BE49-F238E27FC236}">
                <a16:creationId xmlns:a16="http://schemas.microsoft.com/office/drawing/2014/main" id="{A143D42F-EF1B-4FC6-83F1-709566703E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157A3F-9996-4A2E-818A-950926D4904F}"/>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705581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58D68-CD7C-454E-A807-562A5D7678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6888EE-D8AE-479A-8550-1DFB0374BA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F6E508-8B6C-405A-B8D6-BA9947E36E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FC36E7-0779-44A0-B71C-D833AF5DB347}"/>
              </a:ext>
            </a:extLst>
          </p:cNvPr>
          <p:cNvSpPr>
            <a:spLocks noGrp="1"/>
          </p:cNvSpPr>
          <p:nvPr>
            <p:ph type="dt" sz="half" idx="10"/>
          </p:nvPr>
        </p:nvSpPr>
        <p:spPr/>
        <p:txBody>
          <a:bodyPr/>
          <a:lstStyle/>
          <a:p>
            <a:fld id="{43E62D7F-6AEE-4804-A1A3-65C4B29DD953}" type="datetimeFigureOut">
              <a:rPr lang="en-US" smtClean="0"/>
              <a:t>10/22/2025</a:t>
            </a:fld>
            <a:endParaRPr lang="en-US"/>
          </a:p>
        </p:txBody>
      </p:sp>
      <p:sp>
        <p:nvSpPr>
          <p:cNvPr id="6" name="Footer Placeholder 5">
            <a:extLst>
              <a:ext uri="{FF2B5EF4-FFF2-40B4-BE49-F238E27FC236}">
                <a16:creationId xmlns:a16="http://schemas.microsoft.com/office/drawing/2014/main" id="{94A9989D-94F0-4ACE-ADFA-6958D2E471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057B5F-A6F8-40C6-815F-302A6336C69B}"/>
              </a:ext>
            </a:extLst>
          </p:cNvPr>
          <p:cNvSpPr>
            <a:spLocks noGrp="1"/>
          </p:cNvSpPr>
          <p:nvPr>
            <p:ph type="sldNum" sz="quarter" idx="12"/>
          </p:nvPr>
        </p:nvSpPr>
        <p:spPr/>
        <p:txBody>
          <a:bodyPr/>
          <a:lstStyle/>
          <a:p>
            <a:fld id="{6B4F96AD-FC21-4B31-AB3E-57E16D17B178}" type="slidenum">
              <a:rPr lang="en-US" smtClean="0"/>
              <a:t>‹#›</a:t>
            </a:fld>
            <a:endParaRPr lang="en-US"/>
          </a:p>
        </p:txBody>
      </p:sp>
    </p:spTree>
    <p:extLst>
      <p:ext uri="{BB962C8B-B14F-4D97-AF65-F5344CB8AC3E}">
        <p14:creationId xmlns:p14="http://schemas.microsoft.com/office/powerpoint/2010/main" val="3865671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DE5972-9A1B-4E6E-9803-884AFB8A00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335473-FB39-4A87-A01D-6A961A4841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F5A64-34ED-4A49-AE7D-609E6F53FB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62D7F-6AEE-4804-A1A3-65C4B29DD953}" type="datetimeFigureOut">
              <a:rPr lang="en-US" smtClean="0"/>
              <a:t>10/22/2025</a:t>
            </a:fld>
            <a:endParaRPr lang="en-US"/>
          </a:p>
        </p:txBody>
      </p:sp>
      <p:sp>
        <p:nvSpPr>
          <p:cNvPr id="5" name="Footer Placeholder 4">
            <a:extLst>
              <a:ext uri="{FF2B5EF4-FFF2-40B4-BE49-F238E27FC236}">
                <a16:creationId xmlns:a16="http://schemas.microsoft.com/office/drawing/2014/main" id="{5C13BEC5-0FED-420E-A645-8684596E3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7ECB68-852D-4BCD-8BC3-7811283945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4F96AD-FC21-4B31-AB3E-57E16D17B178}" type="slidenum">
              <a:rPr lang="en-US" smtClean="0"/>
              <a:t>‹#›</a:t>
            </a:fld>
            <a:endParaRPr lang="en-US"/>
          </a:p>
        </p:txBody>
      </p:sp>
    </p:spTree>
    <p:extLst>
      <p:ext uri="{BB962C8B-B14F-4D97-AF65-F5344CB8AC3E}">
        <p14:creationId xmlns:p14="http://schemas.microsoft.com/office/powerpoint/2010/main" val="120536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stires.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ustires.org/"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s://www.ustires.org/ustma-vehicle-data-access-policy-statement"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ustires.org/"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https://www.ustires.org/ustma-vehicle-data-access-policy-statement"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hyperlink" Target="https://www.ustires.org/" TargetMode="External"/><Relationship Id="rId7" Type="http://schemas.openxmlformats.org/officeDocument/2006/relationships/diagramLayout" Target="../diagrams/layout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Data" Target="../diagrams/data1.xml"/><Relationship Id="rId5" Type="http://schemas.openxmlformats.org/officeDocument/2006/relationships/hyperlink" Target="https://www.ustires.org/ustma-vehicle-data-access-policy-statement" TargetMode="External"/><Relationship Id="rId10" Type="http://schemas.microsoft.com/office/2007/relationships/diagramDrawing" Target="../diagrams/drawing1.xml"/><Relationship Id="rId4" Type="http://schemas.openxmlformats.org/officeDocument/2006/relationships/image" Target="../media/image2.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hyperlink" Target="https://www.ustires.org/" TargetMode="External"/><Relationship Id="rId7" Type="http://schemas.openxmlformats.org/officeDocument/2006/relationships/diagramData" Target="../diagrams/data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png"/><Relationship Id="rId11" Type="http://schemas.microsoft.com/office/2007/relationships/diagramDrawing" Target="../diagrams/drawing2.xml"/><Relationship Id="rId5" Type="http://schemas.openxmlformats.org/officeDocument/2006/relationships/hyperlink" Target="https://www.ustires.org/ustma-vehicle-data-access-policy-statement" TargetMode="External"/><Relationship Id="rId10" Type="http://schemas.openxmlformats.org/officeDocument/2006/relationships/diagramColors" Target="../diagrams/colors2.xml"/><Relationship Id="rId4" Type="http://schemas.openxmlformats.org/officeDocument/2006/relationships/image" Target="../media/image2.png"/><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hyperlink" Target="https://www.ustires.org/" TargetMode="External"/><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hyperlink" Target="https://www.bing.com/ck/a?!&amp;&amp;p=a1865bc7efc6f3e8JmltdHM9MTY3NjUwNTYwMCZpZ3VpZD0zNzI0NjZjMS02YmYzLTZhYzQtMmQ1Ni03NzFjNmE5YzZiM2QmaW5zaWQ9NTc0Mg&amp;ptn=3&amp;hsh=3&amp;fclid=372466c1-6bf3-6ac4-2d56-771c6a9c6b3d&amp;psq=guayule+plant&amp;u=a1aHR0cHM6Ly9zYmFyLmFyaXpvbmEuZWR1L2V4dGVuc2lvbi9ncm93ZXJzLXByb2R1Y2Vycy9ndWF5dWxlIzp-OnRleHQ9R3VheXVsZSUyMCUyOCUyMFBhcnRoZW5pdW0lMjBhcmdlbnRhdHVtJTI5JTIwaXMlMjBh&amp;ntb=1" TargetMode="External"/><Relationship Id="rId5" Type="http://schemas.openxmlformats.org/officeDocument/2006/relationships/hyperlink" Target="https://www.ustires.org/ustma-vehicle-data-access-policy-statement"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www.ustires.org/"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1BF4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01245-40B4-4330-A518-A389C8070D45}"/>
              </a:ext>
            </a:extLst>
          </p:cNvPr>
          <p:cNvSpPr>
            <a:spLocks noGrp="1"/>
          </p:cNvSpPr>
          <p:nvPr>
            <p:ph type="ctrTitle"/>
          </p:nvPr>
        </p:nvSpPr>
        <p:spPr>
          <a:xfrm>
            <a:off x="1175385" y="2490465"/>
            <a:ext cx="9841230" cy="1877070"/>
          </a:xfrm>
        </p:spPr>
        <p:txBody>
          <a:bodyPr>
            <a:normAutofit fontScale="90000"/>
          </a:bodyPr>
          <a:lstStyle/>
          <a:p>
            <a:r>
              <a:rPr lang="en-US" sz="8800" b="1" dirty="0">
                <a:solidFill>
                  <a:schemeClr val="bg1"/>
                </a:solidFill>
                <a:latin typeface="Roboto Condensed" panose="02000000000000000000" pitchFamily="2" charset="0"/>
                <a:ea typeface="Roboto Condensed" panose="02000000000000000000" pitchFamily="2" charset="0"/>
              </a:rPr>
              <a:t>FAST FACTS ABOUT…</a:t>
            </a:r>
            <a:br>
              <a:rPr lang="en-US" sz="7800" b="1" dirty="0">
                <a:solidFill>
                  <a:srgbClr val="0C324C"/>
                </a:solidFill>
                <a:latin typeface="Roboto Condensed" panose="02000000000000000000" pitchFamily="2" charset="0"/>
                <a:ea typeface="Roboto Condensed" panose="02000000000000000000" pitchFamily="2" charset="0"/>
              </a:rPr>
            </a:br>
            <a:r>
              <a:rPr lang="en-US" b="1" dirty="0">
                <a:solidFill>
                  <a:srgbClr val="0C324C"/>
                </a:solidFill>
                <a:latin typeface="Roboto Condensed" panose="02000000000000000000" pitchFamily="2" charset="0"/>
                <a:ea typeface="Roboto Condensed" panose="02000000000000000000" pitchFamily="2" charset="0"/>
              </a:rPr>
              <a:t>VEHICLE DATA ACCESS</a:t>
            </a:r>
            <a:endParaRPr lang="en-US" sz="5200" b="1" dirty="0">
              <a:solidFill>
                <a:srgbClr val="0C324C"/>
              </a:solidFill>
              <a:latin typeface="Roboto Condensed" panose="02000000000000000000" pitchFamily="2" charset="0"/>
              <a:ea typeface="Roboto Condensed" panose="02000000000000000000" pitchFamily="2" charset="0"/>
            </a:endParaRPr>
          </a:p>
        </p:txBody>
      </p:sp>
      <p:pic>
        <p:nvPicPr>
          <p:cNvPr id="9" name="Picture 8" descr="Logo&#10;&#10;Description automatically generated">
            <a:hlinkClick r:id="rId3"/>
            <a:extLst>
              <a:ext uri="{FF2B5EF4-FFF2-40B4-BE49-F238E27FC236}">
                <a16:creationId xmlns:a16="http://schemas.microsoft.com/office/drawing/2014/main" id="{B7423CFC-E6DF-4376-AF62-AF5BF3CC02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0049"/>
            <a:ext cx="1097280" cy="731520"/>
          </a:xfrm>
          <a:prstGeom prst="rect">
            <a:avLst/>
          </a:prstGeom>
        </p:spPr>
      </p:pic>
    </p:spTree>
    <p:extLst>
      <p:ext uri="{BB962C8B-B14F-4D97-AF65-F5344CB8AC3E}">
        <p14:creationId xmlns:p14="http://schemas.microsoft.com/office/powerpoint/2010/main" val="49486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logo&#10;&#10;Description automatically generated">
            <a:hlinkClick r:id="rId3"/>
            <a:extLst>
              <a:ext uri="{FF2B5EF4-FFF2-40B4-BE49-F238E27FC236}">
                <a16:creationId xmlns:a16="http://schemas.microsoft.com/office/drawing/2014/main" id="{8FD0D036-0630-4CA9-AC4B-A574C3F2FE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6134"/>
            <a:ext cx="1097280" cy="731520"/>
          </a:xfrm>
          <a:prstGeom prst="rect">
            <a:avLst/>
          </a:prstGeom>
        </p:spPr>
      </p:pic>
      <p:sp>
        <p:nvSpPr>
          <p:cNvPr id="11" name="TextBox 10">
            <a:extLst>
              <a:ext uri="{FF2B5EF4-FFF2-40B4-BE49-F238E27FC236}">
                <a16:creationId xmlns:a16="http://schemas.microsoft.com/office/drawing/2014/main" id="{5D3667A7-8775-4FE1-9613-83A50519AEAD}"/>
              </a:ext>
            </a:extLst>
          </p:cNvPr>
          <p:cNvSpPr txBox="1"/>
          <p:nvPr/>
        </p:nvSpPr>
        <p:spPr>
          <a:xfrm>
            <a:off x="494816" y="6282953"/>
            <a:ext cx="10009353" cy="276999"/>
          </a:xfrm>
          <a:prstGeom prst="rect">
            <a:avLst/>
          </a:prstGeom>
          <a:noFill/>
        </p:spPr>
        <p:txBody>
          <a:bodyPr wrap="square" lIns="91440" tIns="45720" rIns="91440" bIns="45720" rtlCol="0" anchor="t">
            <a:spAutoFit/>
          </a:bodyPr>
          <a:lstStyle/>
          <a:p>
            <a:pPr algn="l"/>
            <a:r>
              <a:rPr lang="en-US" sz="1200" dirty="0">
                <a:latin typeface="Lato" panose="020F0502020204030203" pitchFamily="34" charset="0"/>
                <a:ea typeface="Lato"/>
                <a:cs typeface="Lato"/>
              </a:rPr>
              <a:t>Source: </a:t>
            </a:r>
            <a:r>
              <a:rPr lang="en-US" sz="1200" dirty="0" err="1">
                <a:latin typeface="Lato" panose="020F0502020204030203" pitchFamily="34" charset="0"/>
                <a:hlinkClick r:id="rId5"/>
              </a:rPr>
              <a:t>USTMA_Vehicle_Data_Access_Policy_Statement</a:t>
            </a:r>
            <a:endParaRPr lang="en-US" sz="1200" dirty="0">
              <a:latin typeface="Lato" panose="020F0502020204030203" pitchFamily="34" charset="0"/>
              <a:ea typeface="Lato"/>
              <a:cs typeface="Lato"/>
            </a:endParaRPr>
          </a:p>
        </p:txBody>
      </p:sp>
      <p:sp>
        <p:nvSpPr>
          <p:cNvPr id="7" name="Title 1">
            <a:extLst>
              <a:ext uri="{FF2B5EF4-FFF2-40B4-BE49-F238E27FC236}">
                <a16:creationId xmlns:a16="http://schemas.microsoft.com/office/drawing/2014/main" id="{C4FA3B29-96AC-477A-A37A-14A85DD2F7FA}"/>
              </a:ext>
            </a:extLst>
          </p:cNvPr>
          <p:cNvSpPr txBox="1">
            <a:spLocks/>
          </p:cNvSpPr>
          <p:nvPr/>
        </p:nvSpPr>
        <p:spPr>
          <a:xfrm>
            <a:off x="512235" y="705718"/>
            <a:ext cx="10969208" cy="1352411"/>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700" dirty="0">
                <a:solidFill>
                  <a:srgbClr val="165D8B"/>
                </a:solidFill>
                <a:latin typeface="Lato Light" panose="020F0302020204030203" pitchFamily="34" charset="0"/>
                <a:ea typeface="Roboto Condensed" panose="02000000000000000000" pitchFamily="2" charset="0"/>
              </a:rPr>
              <a:t>THE FUTURE OF MOBILITY IS CHANGING RAPIDLY WITH MAJOR TRANSFORMATIONS:  </a:t>
            </a:r>
          </a:p>
        </p:txBody>
      </p:sp>
      <p:sp>
        <p:nvSpPr>
          <p:cNvPr id="3" name="Title 1">
            <a:extLst>
              <a:ext uri="{FF2B5EF4-FFF2-40B4-BE49-F238E27FC236}">
                <a16:creationId xmlns:a16="http://schemas.microsoft.com/office/drawing/2014/main" id="{47BAD03D-03B2-622B-7BBA-97056F4564F9}"/>
              </a:ext>
            </a:extLst>
          </p:cNvPr>
          <p:cNvSpPr txBox="1">
            <a:spLocks/>
          </p:cNvSpPr>
          <p:nvPr/>
        </p:nvSpPr>
        <p:spPr>
          <a:xfrm>
            <a:off x="512235" y="2058129"/>
            <a:ext cx="7222065" cy="409415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Aft>
                <a:spcPts val="1800"/>
              </a:spcAft>
              <a:buFont typeface="Arial" panose="020B0604020202020204" pitchFamily="34" charset="0"/>
              <a:buChar char="•"/>
            </a:pPr>
            <a:r>
              <a:rPr lang="en-US" sz="3000" b="1" dirty="0">
                <a:solidFill>
                  <a:srgbClr val="71BF44"/>
                </a:solidFill>
                <a:latin typeface="Lato" panose="020F0502020204030203" pitchFamily="34" charset="0"/>
                <a:ea typeface="Roboto Condensed" panose="02000000000000000000" pitchFamily="2" charset="0"/>
              </a:rPr>
              <a:t>Advanced Drive-Assistance       Systems (ADAS)</a:t>
            </a:r>
          </a:p>
          <a:p>
            <a:pPr marL="571500" indent="-571500">
              <a:spcAft>
                <a:spcPts val="1800"/>
              </a:spcAft>
              <a:buFont typeface="Arial" panose="020B0604020202020204" pitchFamily="34" charset="0"/>
              <a:buChar char="•"/>
            </a:pPr>
            <a:r>
              <a:rPr lang="en-US" sz="3000" b="1" dirty="0">
                <a:solidFill>
                  <a:srgbClr val="71BF44"/>
                </a:solidFill>
                <a:latin typeface="Lato" panose="020F0502020204030203" pitchFamily="34" charset="0"/>
                <a:ea typeface="Roboto Condensed" panose="02000000000000000000" pitchFamily="2" charset="0"/>
              </a:rPr>
              <a:t>Autonomous driving</a:t>
            </a:r>
          </a:p>
          <a:p>
            <a:pPr marL="571500" indent="-571500">
              <a:spcAft>
                <a:spcPts val="1800"/>
              </a:spcAft>
              <a:buFont typeface="Arial" panose="020B0604020202020204" pitchFamily="34" charset="0"/>
              <a:buChar char="•"/>
            </a:pPr>
            <a:r>
              <a:rPr lang="en-US" sz="3000" b="1" dirty="0">
                <a:solidFill>
                  <a:srgbClr val="71BF44"/>
                </a:solidFill>
                <a:latin typeface="Lato" panose="020F0502020204030203" pitchFamily="34" charset="0"/>
                <a:ea typeface="Roboto Condensed" panose="02000000000000000000" pitchFamily="2" charset="0"/>
              </a:rPr>
              <a:t>Vehicle Electrification </a:t>
            </a:r>
          </a:p>
          <a:p>
            <a:pPr marL="571500" indent="-571500">
              <a:spcAft>
                <a:spcPts val="1800"/>
              </a:spcAft>
              <a:buFont typeface="Arial" panose="020B0604020202020204" pitchFamily="34" charset="0"/>
              <a:buChar char="•"/>
            </a:pPr>
            <a:r>
              <a:rPr lang="en-US" sz="3000" b="1" dirty="0">
                <a:solidFill>
                  <a:srgbClr val="71BF44"/>
                </a:solidFill>
                <a:latin typeface="Lato" panose="020F0502020204030203" pitchFamily="34" charset="0"/>
                <a:ea typeface="Roboto Condensed" panose="02000000000000000000" pitchFamily="2" charset="0"/>
              </a:rPr>
              <a:t>Shift to asset usage</a:t>
            </a:r>
          </a:p>
          <a:p>
            <a:pPr marL="571500" indent="-571500">
              <a:spcAft>
                <a:spcPts val="1800"/>
              </a:spcAft>
              <a:buFont typeface="Arial" panose="020B0604020202020204" pitchFamily="34" charset="0"/>
              <a:buChar char="•"/>
            </a:pPr>
            <a:r>
              <a:rPr lang="en-US" sz="3000" b="1" dirty="0">
                <a:solidFill>
                  <a:srgbClr val="71BF44"/>
                </a:solidFill>
                <a:latin typeface="Lato" panose="020F0502020204030203" pitchFamily="34" charset="0"/>
                <a:ea typeface="Roboto Condensed" panose="02000000000000000000" pitchFamily="2" charset="0"/>
              </a:rPr>
              <a:t>Vehicle-to-Vehicle, Vehicle-to-Infrastructure Connectivity</a:t>
            </a:r>
            <a:br>
              <a:rPr lang="en-US" sz="3200" b="1" dirty="0">
                <a:solidFill>
                  <a:srgbClr val="165D8B"/>
                </a:solidFill>
                <a:latin typeface="Lato" panose="020F0502020204030203" pitchFamily="34" charset="0"/>
                <a:ea typeface="Roboto Condensed" panose="02000000000000000000" pitchFamily="2" charset="0"/>
              </a:rPr>
            </a:br>
            <a:endParaRPr lang="en-US" sz="3200" b="1" dirty="0">
              <a:solidFill>
                <a:srgbClr val="165D8B"/>
              </a:solidFill>
              <a:latin typeface="Lato" panose="020F0502020204030203" pitchFamily="34" charset="0"/>
              <a:ea typeface="Roboto Condensed" panose="02000000000000000000" pitchFamily="2" charset="0"/>
            </a:endParaRPr>
          </a:p>
        </p:txBody>
      </p:sp>
      <p:pic>
        <p:nvPicPr>
          <p:cNvPr id="12" name="Picture 11">
            <a:extLst>
              <a:ext uri="{FF2B5EF4-FFF2-40B4-BE49-F238E27FC236}">
                <a16:creationId xmlns:a16="http://schemas.microsoft.com/office/drawing/2014/main" id="{3E57FA3B-11EA-3092-F47B-4D389FA23525}"/>
              </a:ext>
            </a:extLst>
          </p:cNvPr>
          <p:cNvPicPr>
            <a:picLocks noChangeAspect="1"/>
          </p:cNvPicPr>
          <p:nvPr/>
        </p:nvPicPr>
        <p:blipFill>
          <a:blip r:embed="rId6"/>
          <a:stretch>
            <a:fillRect/>
          </a:stretch>
        </p:blipFill>
        <p:spPr>
          <a:xfrm>
            <a:off x="6752455" y="2183258"/>
            <a:ext cx="4969917" cy="3138252"/>
          </a:xfrm>
          <a:prstGeom prst="rect">
            <a:avLst/>
          </a:prstGeom>
        </p:spPr>
      </p:pic>
    </p:spTree>
    <p:extLst>
      <p:ext uri="{BB962C8B-B14F-4D97-AF65-F5344CB8AC3E}">
        <p14:creationId xmlns:p14="http://schemas.microsoft.com/office/powerpoint/2010/main" val="124742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406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1BC7-C952-4214-92B3-02C72623D182}"/>
              </a:ext>
            </a:extLst>
          </p:cNvPr>
          <p:cNvSpPr>
            <a:spLocks noGrp="1"/>
          </p:cNvSpPr>
          <p:nvPr>
            <p:ph type="title"/>
          </p:nvPr>
        </p:nvSpPr>
        <p:spPr>
          <a:xfrm>
            <a:off x="512234" y="1978700"/>
            <a:ext cx="10188717" cy="4163614"/>
          </a:xfrm>
        </p:spPr>
        <p:txBody>
          <a:bodyPr anchor="t">
            <a:noAutofit/>
          </a:bodyPr>
          <a:lstStyle/>
          <a:p>
            <a:pPr>
              <a:spcAft>
                <a:spcPts val="2400"/>
              </a:spcAft>
            </a:pPr>
            <a:r>
              <a:rPr lang="en-US" sz="2800" b="1" dirty="0">
                <a:solidFill>
                  <a:srgbClr val="71BF44"/>
                </a:solidFill>
                <a:latin typeface="Lato" panose="020F0502020204030203" pitchFamily="34" charset="0"/>
                <a:ea typeface="Roboto Condensed" panose="02000000000000000000" pitchFamily="2" charset="0"/>
              </a:rPr>
              <a:t>Tires </a:t>
            </a:r>
            <a:r>
              <a:rPr lang="en-US" sz="2800" b="1" dirty="0">
                <a:solidFill>
                  <a:schemeClr val="bg1"/>
                </a:solidFill>
                <a:latin typeface="Lato" panose="020F0502020204030203" pitchFamily="34" charset="0"/>
                <a:ea typeface="Roboto Condensed" panose="02000000000000000000" pitchFamily="2" charset="0"/>
              </a:rPr>
              <a:t>are the only part of a vehicle that connect with the road and can </a:t>
            </a:r>
            <a:r>
              <a:rPr lang="en-US" sz="2800" b="1" dirty="0">
                <a:solidFill>
                  <a:srgbClr val="71BF44"/>
                </a:solidFill>
                <a:latin typeface="Lato" panose="020F0502020204030203" pitchFamily="34" charset="0"/>
                <a:ea typeface="Roboto Condensed" panose="02000000000000000000" pitchFamily="2" charset="0"/>
              </a:rPr>
              <a:t>link information about the road and the vehicle</a:t>
            </a:r>
            <a:r>
              <a:rPr lang="en-US" sz="2800" b="1" dirty="0">
                <a:solidFill>
                  <a:schemeClr val="bg1"/>
                </a:solidFill>
                <a:latin typeface="Lato" panose="020F0502020204030203" pitchFamily="34" charset="0"/>
                <a:ea typeface="Roboto Condensed" panose="02000000000000000000" pitchFamily="2" charset="0"/>
              </a:rPr>
              <a:t> to provide key data to the driver.</a:t>
            </a:r>
            <a:br>
              <a:rPr lang="en-US" sz="1200" b="1" dirty="0">
                <a:solidFill>
                  <a:schemeClr val="bg1"/>
                </a:solidFill>
                <a:latin typeface="Lato" panose="020F0502020204030203" pitchFamily="34" charset="0"/>
                <a:ea typeface="Roboto Condensed" panose="02000000000000000000" pitchFamily="2" charset="0"/>
              </a:rPr>
            </a:br>
            <a:br>
              <a:rPr lang="en-US" sz="1200" b="1" dirty="0">
                <a:solidFill>
                  <a:schemeClr val="bg1"/>
                </a:solidFill>
                <a:latin typeface="Lato" panose="020F0502020204030203" pitchFamily="34" charset="0"/>
                <a:ea typeface="Roboto Condensed" panose="02000000000000000000" pitchFamily="2" charset="0"/>
              </a:rPr>
            </a:br>
            <a:br>
              <a:rPr lang="en-US" sz="1200" b="1" dirty="0">
                <a:solidFill>
                  <a:schemeClr val="bg1"/>
                </a:solidFill>
                <a:latin typeface="Lato" panose="020F0502020204030203" pitchFamily="34" charset="0"/>
                <a:ea typeface="Roboto Condensed" panose="02000000000000000000" pitchFamily="2" charset="0"/>
              </a:rPr>
            </a:br>
            <a:br>
              <a:rPr lang="en-US" sz="1200" b="1" dirty="0">
                <a:solidFill>
                  <a:schemeClr val="bg1"/>
                </a:solidFill>
                <a:latin typeface="Lato" panose="020F0502020204030203" pitchFamily="34" charset="0"/>
                <a:ea typeface="Roboto Condensed" panose="02000000000000000000" pitchFamily="2" charset="0"/>
              </a:rPr>
            </a:br>
            <a:r>
              <a:rPr lang="en-US" sz="2800" b="1" dirty="0">
                <a:solidFill>
                  <a:schemeClr val="bg1"/>
                </a:solidFill>
                <a:latin typeface="Lato" panose="020F0502020204030203" pitchFamily="34" charset="0"/>
                <a:ea typeface="Roboto Condensed" panose="02000000000000000000" pitchFamily="2" charset="0"/>
              </a:rPr>
              <a:t>Access to this data can </a:t>
            </a:r>
            <a:r>
              <a:rPr lang="en-US" sz="2800" b="1" dirty="0">
                <a:solidFill>
                  <a:srgbClr val="71BF44"/>
                </a:solidFill>
                <a:latin typeface="Lato" panose="020F0502020204030203" pitchFamily="34" charset="0"/>
                <a:ea typeface="Roboto Condensed" panose="02000000000000000000" pitchFamily="2" charset="0"/>
              </a:rPr>
              <a:t>increase the speed of innovation </a:t>
            </a:r>
            <a:r>
              <a:rPr lang="en-US" sz="2800" b="1" dirty="0">
                <a:solidFill>
                  <a:schemeClr val="bg1"/>
                </a:solidFill>
                <a:latin typeface="Lato" panose="020F0502020204030203" pitchFamily="34" charset="0"/>
                <a:ea typeface="Roboto Condensed" panose="02000000000000000000" pitchFamily="2" charset="0"/>
              </a:rPr>
              <a:t>of connected and autonomous technologies in the United States.</a:t>
            </a:r>
            <a:br>
              <a:rPr lang="en-US" sz="1200" b="1" dirty="0">
                <a:solidFill>
                  <a:schemeClr val="bg1"/>
                </a:solidFill>
                <a:latin typeface="Lato" panose="020F0502020204030203" pitchFamily="34" charset="0"/>
                <a:ea typeface="Roboto Condensed" panose="02000000000000000000" pitchFamily="2" charset="0"/>
              </a:rPr>
            </a:br>
            <a:br>
              <a:rPr lang="en-US" sz="1200" b="1" dirty="0">
                <a:solidFill>
                  <a:schemeClr val="bg1"/>
                </a:solidFill>
                <a:latin typeface="Lato" panose="020F0502020204030203" pitchFamily="34" charset="0"/>
                <a:ea typeface="Roboto Condensed" panose="02000000000000000000" pitchFamily="2" charset="0"/>
              </a:rPr>
            </a:br>
            <a:br>
              <a:rPr lang="en-US" sz="2800" b="1" dirty="0">
                <a:solidFill>
                  <a:schemeClr val="bg1"/>
                </a:solidFill>
                <a:latin typeface="Lato" panose="020F0502020204030203" pitchFamily="34" charset="0"/>
                <a:ea typeface="Roboto Condensed" panose="02000000000000000000" pitchFamily="2" charset="0"/>
              </a:rPr>
            </a:br>
            <a:r>
              <a:rPr lang="en-US" sz="2800" b="1" dirty="0">
                <a:solidFill>
                  <a:schemeClr val="bg1"/>
                </a:solidFill>
                <a:latin typeface="Lato" panose="020F0502020204030203" pitchFamily="34" charset="0"/>
                <a:ea typeface="Roboto Condensed" panose="02000000000000000000" pitchFamily="2" charset="0"/>
              </a:rPr>
              <a:t>Access can also </a:t>
            </a:r>
            <a:r>
              <a:rPr lang="en-US" sz="2800" b="1" dirty="0">
                <a:solidFill>
                  <a:srgbClr val="71BF44"/>
                </a:solidFill>
                <a:latin typeface="Lato" panose="020F0502020204030203" pitchFamily="34" charset="0"/>
                <a:ea typeface="Roboto Condensed" panose="02000000000000000000" pitchFamily="2" charset="0"/>
              </a:rPr>
              <a:t>improve safety and sustainability </a:t>
            </a:r>
            <a:r>
              <a:rPr lang="en-US" sz="2800" b="1" dirty="0">
                <a:solidFill>
                  <a:schemeClr val="bg1"/>
                </a:solidFill>
                <a:latin typeface="Lato" panose="020F0502020204030203" pitchFamily="34" charset="0"/>
                <a:ea typeface="Roboto Condensed" panose="02000000000000000000" pitchFamily="2" charset="0"/>
              </a:rPr>
              <a:t>through information generated in applications for drivers.</a:t>
            </a:r>
            <a:br>
              <a:rPr lang="en-US" sz="1200" b="1" dirty="0">
                <a:solidFill>
                  <a:schemeClr val="bg1"/>
                </a:solidFill>
                <a:latin typeface="Lato" panose="020F0502020204030203" pitchFamily="34" charset="0"/>
                <a:ea typeface="Roboto Condensed" panose="02000000000000000000" pitchFamily="2" charset="0"/>
              </a:rPr>
            </a:br>
            <a:br>
              <a:rPr lang="en-US" sz="1200" b="1" dirty="0">
                <a:solidFill>
                  <a:srgbClr val="165D8B"/>
                </a:solidFill>
                <a:latin typeface="Lato" panose="020F0502020204030203" pitchFamily="34" charset="0"/>
                <a:ea typeface="Roboto Condensed" panose="02000000000000000000" pitchFamily="2" charset="0"/>
              </a:rPr>
            </a:br>
            <a:br>
              <a:rPr lang="en-US" sz="2800" b="1" dirty="0">
                <a:solidFill>
                  <a:srgbClr val="165D8B"/>
                </a:solidFill>
                <a:latin typeface="Lato" panose="020F0502020204030203" pitchFamily="34" charset="0"/>
                <a:ea typeface="Roboto Condensed" panose="02000000000000000000" pitchFamily="2" charset="0"/>
              </a:rPr>
            </a:br>
            <a:br>
              <a:rPr lang="en-US" sz="2800" b="1" dirty="0">
                <a:solidFill>
                  <a:schemeClr val="bg1"/>
                </a:solidFill>
                <a:latin typeface="Lato" panose="020F0502020204030203" pitchFamily="34" charset="0"/>
                <a:ea typeface="Roboto Condensed" panose="02000000000000000000" pitchFamily="2" charset="0"/>
              </a:rPr>
            </a:br>
            <a:endParaRPr lang="en-US" sz="2800" b="1" dirty="0">
              <a:solidFill>
                <a:schemeClr val="bg1"/>
              </a:solidFill>
              <a:latin typeface="Lato" panose="020F0502020204030203" pitchFamily="34" charset="0"/>
              <a:ea typeface="Roboto Condensed" panose="02000000000000000000" pitchFamily="2" charset="0"/>
            </a:endParaRPr>
          </a:p>
        </p:txBody>
      </p:sp>
      <p:pic>
        <p:nvPicPr>
          <p:cNvPr id="8" name="Picture 7" descr="A picture containing logo&#10;&#10;Description automatically generated">
            <a:hlinkClick r:id="rId3"/>
            <a:extLst>
              <a:ext uri="{FF2B5EF4-FFF2-40B4-BE49-F238E27FC236}">
                <a16:creationId xmlns:a16="http://schemas.microsoft.com/office/drawing/2014/main" id="{8FD0D036-0630-4CA9-AC4B-A574C3F2FE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6134"/>
            <a:ext cx="1097280" cy="731520"/>
          </a:xfrm>
          <a:prstGeom prst="rect">
            <a:avLst/>
          </a:prstGeom>
        </p:spPr>
      </p:pic>
      <p:sp>
        <p:nvSpPr>
          <p:cNvPr id="11" name="TextBox 10">
            <a:extLst>
              <a:ext uri="{FF2B5EF4-FFF2-40B4-BE49-F238E27FC236}">
                <a16:creationId xmlns:a16="http://schemas.microsoft.com/office/drawing/2014/main" id="{5D3667A7-8775-4FE1-9613-83A50519AEAD}"/>
              </a:ext>
            </a:extLst>
          </p:cNvPr>
          <p:cNvSpPr txBox="1"/>
          <p:nvPr/>
        </p:nvSpPr>
        <p:spPr>
          <a:xfrm>
            <a:off x="494816" y="6211020"/>
            <a:ext cx="10009353" cy="276999"/>
          </a:xfrm>
          <a:prstGeom prst="rect">
            <a:avLst/>
          </a:prstGeom>
          <a:noFill/>
        </p:spPr>
        <p:txBody>
          <a:bodyPr wrap="square" lIns="91440" tIns="45720" rIns="91440" bIns="45720" rtlCol="0" anchor="t">
            <a:spAutoFit/>
          </a:bodyPr>
          <a:lstStyle/>
          <a:p>
            <a:r>
              <a:rPr lang="en-US" sz="1200" dirty="0">
                <a:solidFill>
                  <a:schemeClr val="bg1"/>
                </a:solidFill>
                <a:latin typeface="Lato" panose="020F0502020204030203" pitchFamily="34" charset="0"/>
                <a:ea typeface="Lato"/>
                <a:cs typeface="Lato"/>
              </a:rPr>
              <a:t>Source: </a:t>
            </a:r>
            <a:r>
              <a:rPr lang="en-US" sz="1200" dirty="0" err="1">
                <a:latin typeface="Lato" panose="020F0502020204030203" pitchFamily="34" charset="0"/>
                <a:hlinkClick r:id="rId5"/>
              </a:rPr>
              <a:t>USTMA_Vehicle_Data_Access_Policy_Statement</a:t>
            </a:r>
            <a:endParaRPr lang="en-US" sz="1200" dirty="0">
              <a:latin typeface="Lato" panose="020F0502020204030203" pitchFamily="34" charset="0"/>
              <a:ea typeface="Lato"/>
              <a:cs typeface="Lato"/>
            </a:endParaRPr>
          </a:p>
        </p:txBody>
      </p:sp>
      <p:sp>
        <p:nvSpPr>
          <p:cNvPr id="7" name="Title 1">
            <a:extLst>
              <a:ext uri="{FF2B5EF4-FFF2-40B4-BE49-F238E27FC236}">
                <a16:creationId xmlns:a16="http://schemas.microsoft.com/office/drawing/2014/main" id="{C4FA3B29-96AC-477A-A37A-14A85DD2F7FA}"/>
              </a:ext>
            </a:extLst>
          </p:cNvPr>
          <p:cNvSpPr txBox="1">
            <a:spLocks/>
          </p:cNvSpPr>
          <p:nvPr/>
        </p:nvSpPr>
        <p:spPr>
          <a:xfrm>
            <a:off x="512235" y="705718"/>
            <a:ext cx="10969208" cy="66282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700" dirty="0">
                <a:solidFill>
                  <a:schemeClr val="bg1"/>
                </a:solidFill>
                <a:latin typeface="Lato Light" panose="020F0302020204030203" pitchFamily="34" charset="0"/>
                <a:ea typeface="Roboto Condensed" panose="02000000000000000000" pitchFamily="2" charset="0"/>
              </a:rPr>
              <a:t>HOW IN-VEHICLE DATA ADVANCES THE FUTURE OF MOBILITY</a:t>
            </a:r>
          </a:p>
        </p:txBody>
      </p:sp>
      <p:pic>
        <p:nvPicPr>
          <p:cNvPr id="9" name="Picture 8" descr="Logo&#10;&#10;Description automatically generated">
            <a:hlinkClick r:id="rId3"/>
            <a:extLst>
              <a:ext uri="{FF2B5EF4-FFF2-40B4-BE49-F238E27FC236}">
                <a16:creationId xmlns:a16="http://schemas.microsoft.com/office/drawing/2014/main" id="{252239BD-E584-4510-BBF8-8AEE9DB3B8F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81360" y="5910049"/>
            <a:ext cx="1097280" cy="731520"/>
          </a:xfrm>
          <a:prstGeom prst="rect">
            <a:avLst/>
          </a:prstGeom>
        </p:spPr>
      </p:pic>
    </p:spTree>
    <p:extLst>
      <p:ext uri="{BB962C8B-B14F-4D97-AF65-F5344CB8AC3E}">
        <p14:creationId xmlns:p14="http://schemas.microsoft.com/office/powerpoint/2010/main" val="1710535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1BC7-C952-4214-92B3-02C72623D182}"/>
              </a:ext>
            </a:extLst>
          </p:cNvPr>
          <p:cNvSpPr>
            <a:spLocks noGrp="1"/>
          </p:cNvSpPr>
          <p:nvPr>
            <p:ph type="title"/>
          </p:nvPr>
        </p:nvSpPr>
        <p:spPr>
          <a:xfrm>
            <a:off x="609600" y="2142135"/>
            <a:ext cx="11185652" cy="654516"/>
          </a:xfrm>
        </p:spPr>
        <p:txBody>
          <a:bodyPr anchor="t">
            <a:noAutofit/>
          </a:bodyPr>
          <a:lstStyle/>
          <a:p>
            <a:pPr>
              <a:lnSpc>
                <a:spcPct val="100000"/>
              </a:lnSpc>
              <a:spcAft>
                <a:spcPts val="2400"/>
              </a:spcAft>
            </a:pPr>
            <a:r>
              <a:rPr lang="en-US" sz="2900" b="1" dirty="0">
                <a:solidFill>
                  <a:srgbClr val="165D8B"/>
                </a:solidFill>
                <a:latin typeface="Lato" panose="020F0502020204030203" pitchFamily="34" charset="0"/>
                <a:ea typeface="Roboto Condensed" panose="02000000000000000000" pitchFamily="2" charset="0"/>
              </a:rPr>
              <a:t>Data access is critical to improve vehicle safety and sustainability. </a:t>
            </a:r>
          </a:p>
        </p:txBody>
      </p:sp>
      <p:pic>
        <p:nvPicPr>
          <p:cNvPr id="8" name="Picture 7" descr="A picture containing logo&#10;&#10;Description automatically generated">
            <a:hlinkClick r:id="rId3"/>
            <a:extLst>
              <a:ext uri="{FF2B5EF4-FFF2-40B4-BE49-F238E27FC236}">
                <a16:creationId xmlns:a16="http://schemas.microsoft.com/office/drawing/2014/main" id="{8FD0D036-0630-4CA9-AC4B-A574C3F2FE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6134"/>
            <a:ext cx="1097280" cy="731520"/>
          </a:xfrm>
          <a:prstGeom prst="rect">
            <a:avLst/>
          </a:prstGeom>
        </p:spPr>
      </p:pic>
      <p:sp>
        <p:nvSpPr>
          <p:cNvPr id="11" name="TextBox 10">
            <a:extLst>
              <a:ext uri="{FF2B5EF4-FFF2-40B4-BE49-F238E27FC236}">
                <a16:creationId xmlns:a16="http://schemas.microsoft.com/office/drawing/2014/main" id="{5D3667A7-8775-4FE1-9613-83A50519AEAD}"/>
              </a:ext>
            </a:extLst>
          </p:cNvPr>
          <p:cNvSpPr txBox="1"/>
          <p:nvPr/>
        </p:nvSpPr>
        <p:spPr>
          <a:xfrm>
            <a:off x="494816" y="6204581"/>
            <a:ext cx="10009353" cy="276999"/>
          </a:xfrm>
          <a:prstGeom prst="rect">
            <a:avLst/>
          </a:prstGeom>
          <a:noFill/>
        </p:spPr>
        <p:txBody>
          <a:bodyPr wrap="square" lIns="91440" tIns="45720" rIns="91440" bIns="45720" rtlCol="0" anchor="t">
            <a:spAutoFit/>
          </a:bodyPr>
          <a:lstStyle/>
          <a:p>
            <a:r>
              <a:rPr lang="en-US" sz="1200" dirty="0">
                <a:latin typeface="Lato" panose="020F0502020204030203" pitchFamily="34" charset="0"/>
                <a:ea typeface="Lato"/>
                <a:cs typeface="Lato"/>
              </a:rPr>
              <a:t>Source: </a:t>
            </a:r>
            <a:r>
              <a:rPr lang="en-US" sz="1200" dirty="0" err="1">
                <a:latin typeface="Lato" panose="020F0502020204030203" pitchFamily="34" charset="0"/>
                <a:hlinkClick r:id="rId5"/>
              </a:rPr>
              <a:t>USTMA_Vehicle_Data_Access_Policy_Statement</a:t>
            </a:r>
            <a:endParaRPr lang="en-US" sz="1200" dirty="0">
              <a:latin typeface="Lato" panose="020F0502020204030203" pitchFamily="34" charset="0"/>
              <a:ea typeface="Lato"/>
              <a:cs typeface="Lato"/>
            </a:endParaRPr>
          </a:p>
        </p:txBody>
      </p:sp>
      <p:sp>
        <p:nvSpPr>
          <p:cNvPr id="7" name="Title 1">
            <a:extLst>
              <a:ext uri="{FF2B5EF4-FFF2-40B4-BE49-F238E27FC236}">
                <a16:creationId xmlns:a16="http://schemas.microsoft.com/office/drawing/2014/main" id="{C4FA3B29-96AC-477A-A37A-14A85DD2F7FA}"/>
              </a:ext>
            </a:extLst>
          </p:cNvPr>
          <p:cNvSpPr txBox="1">
            <a:spLocks/>
          </p:cNvSpPr>
          <p:nvPr/>
        </p:nvSpPr>
        <p:spPr>
          <a:xfrm>
            <a:off x="512234" y="705718"/>
            <a:ext cx="11466405" cy="66282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700" dirty="0">
                <a:solidFill>
                  <a:srgbClr val="165D8B"/>
                </a:solidFill>
                <a:latin typeface="Lato Light" panose="020F0302020204030203" pitchFamily="34" charset="0"/>
                <a:ea typeface="Roboto Condensed" panose="02000000000000000000" pitchFamily="2" charset="0"/>
              </a:rPr>
              <a:t>WHAT ARE THE BENEFITS OF ACCESS TO </a:t>
            </a:r>
          </a:p>
          <a:p>
            <a:r>
              <a:rPr lang="en-US" sz="3700" dirty="0">
                <a:solidFill>
                  <a:srgbClr val="165D8B"/>
                </a:solidFill>
                <a:latin typeface="Lato Light" panose="020F0302020204030203" pitchFamily="34" charset="0"/>
                <a:ea typeface="Roboto Condensed" panose="02000000000000000000" pitchFamily="2" charset="0"/>
              </a:rPr>
              <a:t>IN-VEHICLE DATA?</a:t>
            </a:r>
          </a:p>
        </p:txBody>
      </p:sp>
      <p:graphicFrame>
        <p:nvGraphicFramePr>
          <p:cNvPr id="9" name="Diagram 8">
            <a:extLst>
              <a:ext uri="{FF2B5EF4-FFF2-40B4-BE49-F238E27FC236}">
                <a16:creationId xmlns:a16="http://schemas.microsoft.com/office/drawing/2014/main" id="{A2C8593A-FCE9-47D0-9DB4-F72A63DDDECD}"/>
              </a:ext>
            </a:extLst>
          </p:cNvPr>
          <p:cNvGraphicFramePr/>
          <p:nvPr>
            <p:extLst>
              <p:ext uri="{D42A27DB-BD31-4B8C-83A1-F6EECF244321}">
                <p14:modId xmlns:p14="http://schemas.microsoft.com/office/powerpoint/2010/main" val="4194339316"/>
              </p:ext>
            </p:extLst>
          </p:nvPr>
        </p:nvGraphicFramePr>
        <p:xfrm>
          <a:off x="611396" y="2469393"/>
          <a:ext cx="10971004" cy="32888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518251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4061"/>
        </a:solidFill>
        <a:effectLst/>
      </p:bgPr>
    </p:bg>
    <p:spTree>
      <p:nvGrpSpPr>
        <p:cNvPr id="1" name=""/>
        <p:cNvGrpSpPr/>
        <p:nvPr/>
      </p:nvGrpSpPr>
      <p:grpSpPr>
        <a:xfrm>
          <a:off x="0" y="0"/>
          <a:ext cx="0" cy="0"/>
          <a:chOff x="0" y="0"/>
          <a:chExt cx="0" cy="0"/>
        </a:xfrm>
      </p:grpSpPr>
      <p:pic>
        <p:nvPicPr>
          <p:cNvPr id="8" name="Picture 7" descr="A picture containing logo&#10;&#10;Description automatically generated">
            <a:hlinkClick r:id="rId3"/>
            <a:extLst>
              <a:ext uri="{FF2B5EF4-FFF2-40B4-BE49-F238E27FC236}">
                <a16:creationId xmlns:a16="http://schemas.microsoft.com/office/drawing/2014/main" id="{8FD0D036-0630-4CA9-AC4B-A574C3F2FE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6134"/>
            <a:ext cx="1097280" cy="731520"/>
          </a:xfrm>
          <a:prstGeom prst="rect">
            <a:avLst/>
          </a:prstGeom>
        </p:spPr>
      </p:pic>
      <p:sp>
        <p:nvSpPr>
          <p:cNvPr id="11" name="TextBox 10">
            <a:extLst>
              <a:ext uri="{FF2B5EF4-FFF2-40B4-BE49-F238E27FC236}">
                <a16:creationId xmlns:a16="http://schemas.microsoft.com/office/drawing/2014/main" id="{5D3667A7-8775-4FE1-9613-83A50519AEAD}"/>
              </a:ext>
            </a:extLst>
          </p:cNvPr>
          <p:cNvSpPr txBox="1"/>
          <p:nvPr/>
        </p:nvSpPr>
        <p:spPr>
          <a:xfrm>
            <a:off x="494816" y="6211020"/>
            <a:ext cx="10009353" cy="276999"/>
          </a:xfrm>
          <a:prstGeom prst="rect">
            <a:avLst/>
          </a:prstGeom>
          <a:noFill/>
        </p:spPr>
        <p:txBody>
          <a:bodyPr wrap="square" lIns="91440" tIns="45720" rIns="91440" bIns="45720" rtlCol="0" anchor="t">
            <a:spAutoFit/>
          </a:bodyPr>
          <a:lstStyle/>
          <a:p>
            <a:r>
              <a:rPr lang="en-US" sz="1200" dirty="0">
                <a:solidFill>
                  <a:schemeClr val="bg1"/>
                </a:solidFill>
                <a:latin typeface="Lato" panose="020F0502020204030203" pitchFamily="34" charset="0"/>
                <a:ea typeface="Lato"/>
                <a:cs typeface="Lato"/>
              </a:rPr>
              <a:t>Source: </a:t>
            </a:r>
            <a:r>
              <a:rPr lang="en-US" sz="1200" dirty="0" err="1">
                <a:latin typeface="Lato" panose="020F0502020204030203" pitchFamily="34" charset="0"/>
                <a:hlinkClick r:id="rId5"/>
              </a:rPr>
              <a:t>USTMA_Vehicle_Data_Access_Policy_Statement</a:t>
            </a:r>
            <a:endParaRPr lang="en-US" sz="1200" dirty="0">
              <a:latin typeface="Lato" panose="020F0502020204030203" pitchFamily="34" charset="0"/>
              <a:ea typeface="Lato"/>
              <a:cs typeface="Lato"/>
            </a:endParaRPr>
          </a:p>
        </p:txBody>
      </p:sp>
      <p:sp>
        <p:nvSpPr>
          <p:cNvPr id="7" name="Title 1">
            <a:extLst>
              <a:ext uri="{FF2B5EF4-FFF2-40B4-BE49-F238E27FC236}">
                <a16:creationId xmlns:a16="http://schemas.microsoft.com/office/drawing/2014/main" id="{C4FA3B29-96AC-477A-A37A-14A85DD2F7FA}"/>
              </a:ext>
            </a:extLst>
          </p:cNvPr>
          <p:cNvSpPr txBox="1">
            <a:spLocks/>
          </p:cNvSpPr>
          <p:nvPr/>
        </p:nvSpPr>
        <p:spPr>
          <a:xfrm>
            <a:off x="512235" y="705718"/>
            <a:ext cx="10969208" cy="66282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700" dirty="0">
                <a:solidFill>
                  <a:schemeClr val="bg1"/>
                </a:solidFill>
                <a:latin typeface="Lato Light" panose="020F0302020204030203" pitchFamily="34" charset="0"/>
                <a:ea typeface="Roboto Condensed" panose="02000000000000000000" pitchFamily="2" charset="0"/>
              </a:rPr>
              <a:t>EXAMPLES OF IN-VEHICLE DATA BENEFITS</a:t>
            </a:r>
          </a:p>
        </p:txBody>
      </p:sp>
      <p:pic>
        <p:nvPicPr>
          <p:cNvPr id="9" name="Picture 8" descr="Logo&#10;&#10;Description automatically generated">
            <a:hlinkClick r:id="rId3"/>
            <a:extLst>
              <a:ext uri="{FF2B5EF4-FFF2-40B4-BE49-F238E27FC236}">
                <a16:creationId xmlns:a16="http://schemas.microsoft.com/office/drawing/2014/main" id="{252239BD-E584-4510-BBF8-8AEE9DB3B8F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81360" y="5910049"/>
            <a:ext cx="1097280" cy="731520"/>
          </a:xfrm>
          <a:prstGeom prst="rect">
            <a:avLst/>
          </a:prstGeom>
        </p:spPr>
      </p:pic>
      <p:sp>
        <p:nvSpPr>
          <p:cNvPr id="5" name="Title 1">
            <a:extLst>
              <a:ext uri="{FF2B5EF4-FFF2-40B4-BE49-F238E27FC236}">
                <a16:creationId xmlns:a16="http://schemas.microsoft.com/office/drawing/2014/main" id="{D7366B1A-4128-C154-A8C6-FAB54C8E8414}"/>
              </a:ext>
            </a:extLst>
          </p:cNvPr>
          <p:cNvSpPr>
            <a:spLocks noGrp="1"/>
          </p:cNvSpPr>
          <p:nvPr>
            <p:ph type="title"/>
          </p:nvPr>
        </p:nvSpPr>
        <p:spPr>
          <a:xfrm>
            <a:off x="611396" y="1454047"/>
            <a:ext cx="10969208" cy="555898"/>
          </a:xfrm>
        </p:spPr>
        <p:txBody>
          <a:bodyPr anchor="t">
            <a:noAutofit/>
          </a:bodyPr>
          <a:lstStyle/>
          <a:p>
            <a:pPr>
              <a:spcAft>
                <a:spcPts val="2400"/>
              </a:spcAft>
            </a:pPr>
            <a:r>
              <a:rPr lang="en-US" sz="2800" b="1" dirty="0">
                <a:solidFill>
                  <a:schemeClr val="bg1"/>
                </a:solidFill>
                <a:latin typeface="Lato" panose="020F0502020204030203" pitchFamily="34" charset="0"/>
                <a:ea typeface="Roboto Condensed" panose="02000000000000000000" pitchFamily="2" charset="0"/>
              </a:rPr>
              <a:t>Information generated by the tire and paired with vehicle data:</a:t>
            </a:r>
          </a:p>
        </p:txBody>
      </p:sp>
      <p:graphicFrame>
        <p:nvGraphicFramePr>
          <p:cNvPr id="6" name="Diagram 5">
            <a:extLst>
              <a:ext uri="{FF2B5EF4-FFF2-40B4-BE49-F238E27FC236}">
                <a16:creationId xmlns:a16="http://schemas.microsoft.com/office/drawing/2014/main" id="{5339F359-C8D0-536B-3090-FD1A14C976D4}"/>
              </a:ext>
            </a:extLst>
          </p:cNvPr>
          <p:cNvGraphicFramePr/>
          <p:nvPr>
            <p:extLst>
              <p:ext uri="{D42A27DB-BD31-4B8C-83A1-F6EECF244321}">
                <p14:modId xmlns:p14="http://schemas.microsoft.com/office/powerpoint/2010/main" val="3319578937"/>
              </p:ext>
            </p:extLst>
          </p:nvPr>
        </p:nvGraphicFramePr>
        <p:xfrm>
          <a:off x="611396" y="2098431"/>
          <a:ext cx="10971004" cy="38055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21137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1BC7-C952-4214-92B3-02C72623D182}"/>
              </a:ext>
            </a:extLst>
          </p:cNvPr>
          <p:cNvSpPr>
            <a:spLocks noGrp="1"/>
          </p:cNvSpPr>
          <p:nvPr>
            <p:ph type="title"/>
          </p:nvPr>
        </p:nvSpPr>
        <p:spPr>
          <a:xfrm>
            <a:off x="643345" y="1912088"/>
            <a:ext cx="6965531" cy="4079402"/>
          </a:xfrm>
        </p:spPr>
        <p:txBody>
          <a:bodyPr anchor="t">
            <a:noAutofit/>
          </a:bodyPr>
          <a:lstStyle/>
          <a:p>
            <a:pPr>
              <a:spcAft>
                <a:spcPts val="2400"/>
              </a:spcAft>
            </a:pPr>
            <a:r>
              <a:rPr lang="en-US" sz="2500" b="1" dirty="0">
                <a:solidFill>
                  <a:srgbClr val="71BF44"/>
                </a:solidFill>
                <a:latin typeface="Lato" panose="020F0502020204030203" pitchFamily="34" charset="0"/>
                <a:ea typeface="Roboto Condensed" panose="02000000000000000000" pitchFamily="2" charset="0"/>
              </a:rPr>
              <a:t>Industry standardization </a:t>
            </a:r>
            <a:r>
              <a:rPr lang="en-US" sz="2500" b="1" dirty="0">
                <a:solidFill>
                  <a:srgbClr val="165D8B"/>
                </a:solidFill>
                <a:latin typeface="Lato" panose="020F0502020204030203" pitchFamily="34" charset="0"/>
                <a:ea typeface="Roboto Condensed" panose="02000000000000000000" pitchFamily="2" charset="0"/>
              </a:rPr>
              <a:t>to support privacy and cybersecurity. </a:t>
            </a:r>
            <a:br>
              <a:rPr lang="en-US" sz="2500" b="1" dirty="0">
                <a:solidFill>
                  <a:srgbClr val="165D8B"/>
                </a:solidFill>
                <a:latin typeface="Lato" panose="020F0502020204030203" pitchFamily="34" charset="0"/>
                <a:ea typeface="Roboto Condensed" panose="02000000000000000000" pitchFamily="2" charset="0"/>
              </a:rPr>
            </a:br>
            <a:br>
              <a:rPr lang="en-US" sz="2500" b="1" dirty="0">
                <a:solidFill>
                  <a:srgbClr val="165D8B"/>
                </a:solidFill>
                <a:latin typeface="Lato" panose="020F0502020204030203" pitchFamily="34" charset="0"/>
                <a:ea typeface="Roboto Condensed" panose="02000000000000000000" pitchFamily="2" charset="0"/>
              </a:rPr>
            </a:br>
            <a:r>
              <a:rPr lang="en-US" sz="2500" b="1" dirty="0">
                <a:solidFill>
                  <a:srgbClr val="71BF44"/>
                </a:solidFill>
                <a:latin typeface="Lato" panose="020F0502020204030203" pitchFamily="34" charset="0"/>
                <a:ea typeface="Roboto Condensed" panose="02000000000000000000" pitchFamily="2" charset="0"/>
              </a:rPr>
              <a:t>Opt-in option </a:t>
            </a:r>
            <a:r>
              <a:rPr lang="en-US" sz="2500" b="1" dirty="0">
                <a:solidFill>
                  <a:srgbClr val="165D8B"/>
                </a:solidFill>
                <a:latin typeface="Lato" panose="020F0502020204030203" pitchFamily="34" charset="0"/>
                <a:ea typeface="Roboto Condensed" panose="02000000000000000000" pitchFamily="2" charset="0"/>
              </a:rPr>
              <a:t>for consumers to choose if a service can access their vehicle’s data.</a:t>
            </a:r>
            <a:br>
              <a:rPr lang="en-US" sz="2500" b="1" dirty="0">
                <a:solidFill>
                  <a:srgbClr val="165D8B"/>
                </a:solidFill>
                <a:latin typeface="Lato" panose="020F0502020204030203" pitchFamily="34" charset="0"/>
                <a:ea typeface="Roboto Condensed" panose="02000000000000000000" pitchFamily="2" charset="0"/>
              </a:rPr>
            </a:br>
            <a:br>
              <a:rPr lang="en-US" sz="2500" b="1" dirty="0">
                <a:solidFill>
                  <a:srgbClr val="165D8B"/>
                </a:solidFill>
                <a:latin typeface="Lato" panose="020F0502020204030203" pitchFamily="34" charset="0"/>
                <a:ea typeface="Roboto Condensed" panose="02000000000000000000" pitchFamily="2" charset="0"/>
              </a:rPr>
            </a:br>
            <a:r>
              <a:rPr lang="en-US" sz="2500" b="1" dirty="0">
                <a:solidFill>
                  <a:srgbClr val="71BF44"/>
                </a:solidFill>
                <a:latin typeface="Lato" panose="020F0502020204030203" pitchFamily="34" charset="0"/>
                <a:ea typeface="Roboto Condensed" panose="02000000000000000000" pitchFamily="2" charset="0"/>
              </a:rPr>
              <a:t>Diagnostic tools accessible </a:t>
            </a:r>
            <a:r>
              <a:rPr lang="en-US" sz="2500" b="1" dirty="0">
                <a:solidFill>
                  <a:srgbClr val="165D8B"/>
                </a:solidFill>
                <a:latin typeface="Lato" panose="020F0502020204030203" pitchFamily="34" charset="0"/>
                <a:ea typeface="Roboto Condensed" panose="02000000000000000000" pitchFamily="2" charset="0"/>
              </a:rPr>
              <a:t>to enable diagnosis and repair, as well as preventative service and maintenance.</a:t>
            </a:r>
            <a:br>
              <a:rPr lang="en-US" sz="2300" b="1" dirty="0">
                <a:solidFill>
                  <a:srgbClr val="165D8B"/>
                </a:solidFill>
                <a:latin typeface="Lato" panose="020F0502020204030203" pitchFamily="34" charset="0"/>
                <a:ea typeface="Roboto Condensed" panose="02000000000000000000" pitchFamily="2" charset="0"/>
              </a:rPr>
            </a:br>
            <a:endParaRPr lang="en-US" sz="2300" b="1" dirty="0">
              <a:solidFill>
                <a:srgbClr val="165D8B"/>
              </a:solidFill>
              <a:latin typeface="Lato" panose="020F0502020204030203" pitchFamily="34" charset="0"/>
              <a:ea typeface="Roboto Condensed" panose="02000000000000000000" pitchFamily="2" charset="0"/>
            </a:endParaRPr>
          </a:p>
        </p:txBody>
      </p:sp>
      <p:pic>
        <p:nvPicPr>
          <p:cNvPr id="8" name="Picture 7" descr="A picture containing logo&#10;&#10;Description automatically generated">
            <a:hlinkClick r:id="rId3"/>
            <a:extLst>
              <a:ext uri="{FF2B5EF4-FFF2-40B4-BE49-F238E27FC236}">
                <a16:creationId xmlns:a16="http://schemas.microsoft.com/office/drawing/2014/main" id="{8FD0D036-0630-4CA9-AC4B-A574C3F2FE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6134"/>
            <a:ext cx="1097280" cy="731520"/>
          </a:xfrm>
          <a:prstGeom prst="rect">
            <a:avLst/>
          </a:prstGeom>
        </p:spPr>
      </p:pic>
      <p:sp>
        <p:nvSpPr>
          <p:cNvPr id="11" name="TextBox 10">
            <a:extLst>
              <a:ext uri="{FF2B5EF4-FFF2-40B4-BE49-F238E27FC236}">
                <a16:creationId xmlns:a16="http://schemas.microsoft.com/office/drawing/2014/main" id="{5D3667A7-8775-4FE1-9613-83A50519AEAD}"/>
              </a:ext>
            </a:extLst>
          </p:cNvPr>
          <p:cNvSpPr txBox="1"/>
          <p:nvPr/>
        </p:nvSpPr>
        <p:spPr>
          <a:xfrm>
            <a:off x="494816" y="6204581"/>
            <a:ext cx="10009353" cy="276999"/>
          </a:xfrm>
          <a:prstGeom prst="rect">
            <a:avLst/>
          </a:prstGeom>
          <a:noFill/>
        </p:spPr>
        <p:txBody>
          <a:bodyPr wrap="square" lIns="91440" tIns="45720" rIns="91440" bIns="45720" rtlCol="0" anchor="t">
            <a:spAutoFit/>
          </a:bodyPr>
          <a:lstStyle/>
          <a:p>
            <a:r>
              <a:rPr lang="en-US" sz="1200" dirty="0">
                <a:latin typeface="Lato" panose="020F0502020204030203" pitchFamily="34" charset="0"/>
                <a:ea typeface="Lato"/>
                <a:cs typeface="Lato"/>
              </a:rPr>
              <a:t>Source: </a:t>
            </a:r>
            <a:r>
              <a:rPr lang="en-US" sz="1200" dirty="0" err="1">
                <a:latin typeface="Lato" panose="020F0502020204030203" pitchFamily="34" charset="0"/>
                <a:hlinkClick r:id="rId5"/>
              </a:rPr>
              <a:t>USTMA_Vehicle_Data_Access_Policy_Statement</a:t>
            </a:r>
            <a:endParaRPr lang="en-US" sz="1200" dirty="0">
              <a:latin typeface="Lato" panose="020F0502020204030203" pitchFamily="34" charset="0"/>
              <a:ea typeface="Lato"/>
              <a:cs typeface="Lato"/>
            </a:endParaRPr>
          </a:p>
        </p:txBody>
      </p:sp>
      <p:sp>
        <p:nvSpPr>
          <p:cNvPr id="7" name="Title 1">
            <a:extLst>
              <a:ext uri="{FF2B5EF4-FFF2-40B4-BE49-F238E27FC236}">
                <a16:creationId xmlns:a16="http://schemas.microsoft.com/office/drawing/2014/main" id="{C4FA3B29-96AC-477A-A37A-14A85DD2F7FA}"/>
              </a:ext>
            </a:extLst>
          </p:cNvPr>
          <p:cNvSpPr txBox="1">
            <a:spLocks/>
          </p:cNvSpPr>
          <p:nvPr/>
        </p:nvSpPr>
        <p:spPr>
          <a:xfrm>
            <a:off x="512235" y="705718"/>
            <a:ext cx="10969208" cy="66282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700" dirty="0">
                <a:solidFill>
                  <a:srgbClr val="165D8B"/>
                </a:solidFill>
                <a:latin typeface="Lato Light" panose="020F0302020204030203" pitchFamily="34" charset="0"/>
                <a:ea typeface="Roboto Condensed" panose="02000000000000000000" pitchFamily="2" charset="0"/>
              </a:rPr>
              <a:t>HOW TO ENSURE PRIVACY AND EQUITY</a:t>
            </a:r>
          </a:p>
        </p:txBody>
      </p:sp>
      <p:sp>
        <p:nvSpPr>
          <p:cNvPr id="5" name="TextBox 4">
            <a:extLst>
              <a:ext uri="{FF2B5EF4-FFF2-40B4-BE49-F238E27FC236}">
                <a16:creationId xmlns:a16="http://schemas.microsoft.com/office/drawing/2014/main" id="{74A4B53F-E486-78C7-6053-11990C4D7B68}"/>
              </a:ext>
            </a:extLst>
          </p:cNvPr>
          <p:cNvSpPr txBox="1"/>
          <p:nvPr/>
        </p:nvSpPr>
        <p:spPr>
          <a:xfrm>
            <a:off x="7771748" y="4975328"/>
            <a:ext cx="3642300" cy="1138773"/>
          </a:xfrm>
          <a:prstGeom prst="rect">
            <a:avLst/>
          </a:prstGeom>
          <a:noFill/>
        </p:spPr>
        <p:txBody>
          <a:bodyPr wrap="square" rtlCol="0">
            <a:spAutoFit/>
          </a:bodyPr>
          <a:lstStyle/>
          <a:p>
            <a:pPr algn="ctr"/>
            <a:r>
              <a:rPr lang="en-US" sz="2000" b="1" i="1" dirty="0">
                <a:solidFill>
                  <a:srgbClr val="165D8B"/>
                </a:solidFill>
                <a:latin typeface="Lato" panose="020F0502020204030203" pitchFamily="34" charset="0"/>
                <a:ea typeface="Roboto Condensed" panose="02000000000000000000" pitchFamily="2" charset="0"/>
              </a:rPr>
              <a:t>Integrated tire sensors, chips and tags wirelessly transmit real-time information</a:t>
            </a:r>
            <a:endParaRPr lang="en-US" sz="2000" b="0" i="0" u="none" strike="noStrike" dirty="0">
              <a:solidFill>
                <a:srgbClr val="444444"/>
              </a:solidFill>
              <a:effectLst/>
              <a:latin typeface="Lato" panose="020F0502020204030203" pitchFamily="34" charset="0"/>
              <a:hlinkClick r:id="rId6"/>
            </a:endParaRPr>
          </a:p>
          <a:p>
            <a:pPr algn="ctr"/>
            <a:endParaRPr lang="en-US" sz="800" i="1" dirty="0"/>
          </a:p>
        </p:txBody>
      </p:sp>
      <p:pic>
        <p:nvPicPr>
          <p:cNvPr id="12" name="Picture 11">
            <a:extLst>
              <a:ext uri="{FF2B5EF4-FFF2-40B4-BE49-F238E27FC236}">
                <a16:creationId xmlns:a16="http://schemas.microsoft.com/office/drawing/2014/main" id="{FF109BBD-2121-EC20-8604-DC914F80EE72}"/>
              </a:ext>
            </a:extLst>
          </p:cNvPr>
          <p:cNvPicPr>
            <a:picLocks noChangeAspect="1"/>
          </p:cNvPicPr>
          <p:nvPr/>
        </p:nvPicPr>
        <p:blipFill>
          <a:blip r:embed="rId7"/>
          <a:stretch>
            <a:fillRect/>
          </a:stretch>
        </p:blipFill>
        <p:spPr>
          <a:xfrm>
            <a:off x="7771747" y="1822711"/>
            <a:ext cx="3265110" cy="3092657"/>
          </a:xfrm>
          <a:prstGeom prst="rect">
            <a:avLst/>
          </a:prstGeom>
        </p:spPr>
      </p:pic>
    </p:spTree>
    <p:extLst>
      <p:ext uri="{BB962C8B-B14F-4D97-AF65-F5344CB8AC3E}">
        <p14:creationId xmlns:p14="http://schemas.microsoft.com/office/powerpoint/2010/main" val="584049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1BF4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01245-40B4-4330-A518-A389C8070D45}"/>
              </a:ext>
            </a:extLst>
          </p:cNvPr>
          <p:cNvSpPr>
            <a:spLocks noGrp="1"/>
          </p:cNvSpPr>
          <p:nvPr>
            <p:ph type="ctrTitle"/>
          </p:nvPr>
        </p:nvSpPr>
        <p:spPr>
          <a:xfrm>
            <a:off x="1257300" y="2580788"/>
            <a:ext cx="9677400" cy="1696423"/>
          </a:xfrm>
        </p:spPr>
        <p:txBody>
          <a:bodyPr>
            <a:normAutofit fontScale="90000"/>
          </a:bodyPr>
          <a:lstStyle/>
          <a:p>
            <a:r>
              <a:rPr lang="en-US" b="1" dirty="0">
                <a:solidFill>
                  <a:srgbClr val="0C324C"/>
                </a:solidFill>
                <a:latin typeface="Roboto Condensed" panose="02000000000000000000" pitchFamily="2" charset="0"/>
                <a:ea typeface="Roboto Condensed" panose="02000000000000000000" pitchFamily="2" charset="0"/>
              </a:rPr>
              <a:t>LEARN MORE ABOUT</a:t>
            </a:r>
            <a:br>
              <a:rPr lang="en-US" sz="6000" b="1" dirty="0">
                <a:solidFill>
                  <a:srgbClr val="0C324C"/>
                </a:solidFill>
                <a:latin typeface="Roboto Condensed" panose="02000000000000000000" pitchFamily="2" charset="0"/>
                <a:ea typeface="Roboto Condensed" panose="02000000000000000000" pitchFamily="2" charset="0"/>
              </a:rPr>
            </a:br>
            <a:r>
              <a:rPr lang="en-US" b="1" dirty="0">
                <a:solidFill>
                  <a:srgbClr val="0C324C"/>
                </a:solidFill>
                <a:latin typeface="Roboto Condensed" panose="02000000000000000000" pitchFamily="2" charset="0"/>
                <a:ea typeface="Roboto Condensed" panose="02000000000000000000" pitchFamily="2" charset="0"/>
              </a:rPr>
              <a:t>VEHICLE DATA ACCESS</a:t>
            </a:r>
            <a:r>
              <a:rPr lang="en-US" sz="6000" b="1" dirty="0">
                <a:solidFill>
                  <a:srgbClr val="0C324C"/>
                </a:solidFill>
                <a:latin typeface="Roboto Condensed" panose="02000000000000000000" pitchFamily="2" charset="0"/>
                <a:ea typeface="Roboto Condensed" panose="02000000000000000000" pitchFamily="2" charset="0"/>
              </a:rPr>
              <a:t> </a:t>
            </a:r>
            <a:r>
              <a:rPr lang="en-US" b="1" dirty="0">
                <a:solidFill>
                  <a:srgbClr val="0C324C"/>
                </a:solidFill>
                <a:latin typeface="Roboto Condensed" panose="02000000000000000000" pitchFamily="2" charset="0"/>
                <a:ea typeface="Roboto Condensed" panose="02000000000000000000" pitchFamily="2" charset="0"/>
              </a:rPr>
              <a:t> </a:t>
            </a:r>
            <a:br>
              <a:rPr lang="en-US" b="1" dirty="0">
                <a:solidFill>
                  <a:srgbClr val="0C324C"/>
                </a:solidFill>
                <a:latin typeface="Roboto Condensed" panose="02000000000000000000" pitchFamily="2" charset="0"/>
                <a:ea typeface="Roboto Condensed" panose="02000000000000000000" pitchFamily="2" charset="0"/>
              </a:rPr>
            </a:br>
            <a:r>
              <a:rPr lang="en-US" b="1" dirty="0">
                <a:solidFill>
                  <a:srgbClr val="0C324C"/>
                </a:solidFill>
                <a:latin typeface="Roboto Condensed" panose="02000000000000000000" pitchFamily="2" charset="0"/>
                <a:ea typeface="Roboto Condensed" panose="02000000000000000000" pitchFamily="2" charset="0"/>
              </a:rPr>
              <a:t>ON </a:t>
            </a:r>
            <a:r>
              <a:rPr lang="en-US" b="1" dirty="0">
                <a:solidFill>
                  <a:srgbClr val="0C324C"/>
                </a:solidFill>
                <a:latin typeface="Roboto Condensed" panose="02000000000000000000" pitchFamily="2" charset="0"/>
                <a:ea typeface="Roboto Condensed" panose="02000000000000000000" pitchFamily="2" charset="0"/>
                <a:hlinkClick r:id="rId3"/>
              </a:rPr>
              <a:t>USTIRES.ORG</a:t>
            </a:r>
            <a:r>
              <a:rPr lang="en-US" b="1" dirty="0">
                <a:solidFill>
                  <a:srgbClr val="0C324C"/>
                </a:solidFill>
                <a:latin typeface="Roboto Condensed" panose="02000000000000000000" pitchFamily="2" charset="0"/>
                <a:ea typeface="Roboto Condensed" panose="02000000000000000000" pitchFamily="2" charset="0"/>
              </a:rPr>
              <a:t>.</a:t>
            </a:r>
          </a:p>
        </p:txBody>
      </p:sp>
      <p:pic>
        <p:nvPicPr>
          <p:cNvPr id="4" name="Picture 3" descr="Logo&#10;&#10;Description automatically generated">
            <a:hlinkClick r:id="rId3"/>
            <a:extLst>
              <a:ext uri="{FF2B5EF4-FFF2-40B4-BE49-F238E27FC236}">
                <a16:creationId xmlns:a16="http://schemas.microsoft.com/office/drawing/2014/main" id="{AE809CFA-4526-4030-A949-32AA876D3C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1360" y="5910049"/>
            <a:ext cx="1097280" cy="731520"/>
          </a:xfrm>
          <a:prstGeom prst="rect">
            <a:avLst/>
          </a:prstGeom>
        </p:spPr>
      </p:pic>
    </p:spTree>
    <p:extLst>
      <p:ext uri="{BB962C8B-B14F-4D97-AF65-F5344CB8AC3E}">
        <p14:creationId xmlns:p14="http://schemas.microsoft.com/office/powerpoint/2010/main" val="2707855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eed9ea9-a4f6-4f50-a8b4-6159673778ab">
      <Terms xmlns="http://schemas.microsoft.com/office/infopath/2007/PartnerControls"/>
    </lcf76f155ced4ddcb4097134ff3c332f>
    <TaxCatchAll xmlns="e1f49705-6dbc-47fa-9655-b7f87fe256a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84FDC2333E7543B4CF9A03A93A73C2" ma:contentTypeVersion="18" ma:contentTypeDescription="Create a new document." ma:contentTypeScope="" ma:versionID="0fd7b5bf3fb1b1bfa632a1cb840db7cd">
  <xsd:schema xmlns:xsd="http://www.w3.org/2001/XMLSchema" xmlns:xs="http://www.w3.org/2001/XMLSchema" xmlns:p="http://schemas.microsoft.com/office/2006/metadata/properties" xmlns:ns2="4eed9ea9-a4f6-4f50-a8b4-6159673778ab" xmlns:ns3="e1f49705-6dbc-47fa-9655-b7f87fe256a9" targetNamespace="http://schemas.microsoft.com/office/2006/metadata/properties" ma:root="true" ma:fieldsID="a4d08f8a529a34227e76be43ec4cffc9" ns2:_="" ns3:_="">
    <xsd:import namespace="4eed9ea9-a4f6-4f50-a8b4-6159673778ab"/>
    <xsd:import namespace="e1f49705-6dbc-47fa-9655-b7f87fe256a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9ea9-a4f6-4f50-a8b4-6159673778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4e8b6bfc-903d-4ee0-a48d-406119e8798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f49705-6dbc-47fa-9655-b7f87fe256a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e3658fb-ebc8-4b7b-80ef-ae4bae630489}" ma:internalName="TaxCatchAll" ma:showField="CatchAllData" ma:web="e1f49705-6dbc-47fa-9655-b7f87fe256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68081E-508F-4018-B267-2476EEEABD5B}">
  <ds:schemaRefs>
    <ds:schemaRef ds:uri="http://schemas.microsoft.com/office/2006/documentManagement/types"/>
    <ds:schemaRef ds:uri="http://purl.org/dc/elements/1.1/"/>
    <ds:schemaRef ds:uri="http://purl.org/dc/dcmitype/"/>
    <ds:schemaRef ds:uri="http://purl.org/dc/terms/"/>
    <ds:schemaRef ds:uri="http://schemas.microsoft.com/office/infopath/2007/PartnerControls"/>
    <ds:schemaRef ds:uri="http://schemas.openxmlformats.org/package/2006/metadata/core-properties"/>
    <ds:schemaRef ds:uri="4eed9ea9-a4f6-4f50-a8b4-6159673778ab"/>
    <ds:schemaRef ds:uri="e1f49705-6dbc-47fa-9655-b7f87fe256a9"/>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E39CA67-EC2D-4FEE-846D-5DA4E41BB166}">
  <ds:schemaRefs>
    <ds:schemaRef ds:uri="http://schemas.microsoft.com/sharepoint/v3/contenttype/forms"/>
  </ds:schemaRefs>
</ds:datastoreItem>
</file>

<file path=customXml/itemProps3.xml><?xml version="1.0" encoding="utf-8"?>
<ds:datastoreItem xmlns:ds="http://schemas.openxmlformats.org/officeDocument/2006/customXml" ds:itemID="{C31ADFE8-2C3A-42A1-9EB0-7BC198118B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ed9ea9-a4f6-4f50-a8b4-6159673778ab"/>
    <ds:schemaRef ds:uri="e1f49705-6dbc-47fa-9655-b7f87fe25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740</TotalTime>
  <Words>375</Words>
  <Application>Microsoft Office PowerPoint</Application>
  <PresentationFormat>Widescreen</PresentationFormat>
  <Paragraphs>40</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Lato</vt:lpstr>
      <vt:lpstr>Lato Black</vt:lpstr>
      <vt:lpstr>Lato Light</vt:lpstr>
      <vt:lpstr>Roboto Condensed</vt:lpstr>
      <vt:lpstr>Office Theme</vt:lpstr>
      <vt:lpstr>FAST FACTS ABOUT… VEHICLE DATA ACCESS</vt:lpstr>
      <vt:lpstr>PowerPoint Presentation</vt:lpstr>
      <vt:lpstr>Tires are the only part of a vehicle that connect with the road and can link information about the road and the vehicle to provide key data to the driver.    Access to this data can increase the speed of innovation of connected and autonomous technologies in the United States.   Access can also improve safety and sustainability through information generated in applications for drivers.    </vt:lpstr>
      <vt:lpstr>Data access is critical to improve vehicle safety and sustainability. </vt:lpstr>
      <vt:lpstr>Information generated by the tire and paired with vehicle data:</vt:lpstr>
      <vt:lpstr>Industry standardization to support privacy and cybersecurity.   Opt-in option for consumers to choose if a service can access their vehicle’s data.  Diagnostic tools accessible to enable diagnosis and repair, as well as preventative service and maintenance. </vt:lpstr>
      <vt:lpstr>LEARN MORE ABOUT VEHICLE DATA ACCESS   ON USTIRES.ORG.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Blake</dc:creator>
  <cp:lastModifiedBy>Kristin Lewnes</cp:lastModifiedBy>
  <cp:revision>8</cp:revision>
  <dcterms:created xsi:type="dcterms:W3CDTF">2021-09-10T13:56:55Z</dcterms:created>
  <dcterms:modified xsi:type="dcterms:W3CDTF">2025-10-22T13:20:14Z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0x0101009984FDC2333E7543B4CF9A03A93A73C2</vt:lpwstr>
  </property>
  <property fmtid="{D5CDD505-2E9C-101B-9397-08002B2CF9AE}" pid="3" name="MediaServiceImageTags">
    <vt:lpwstr/>
  </property>
</Properties>
</file>