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64" r:id="rId5"/>
    <p:sldId id="299" r:id="rId6"/>
    <p:sldId id="301" r:id="rId7"/>
    <p:sldId id="295" r:id="rId8"/>
    <p:sldId id="300" r:id="rId9"/>
    <p:sldId id="293" r:id="rId10"/>
    <p:sldId id="303" r:id="rId11"/>
    <p:sldId id="2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pos="3840" userDrawn="1">
          <p15:clr>
            <a:srgbClr val="A4A3A4"/>
          </p15:clr>
        </p15:guide>
        <p15:guide id="6" orient="horz" pos="478" userDrawn="1">
          <p15:clr>
            <a:srgbClr val="A4A3A4"/>
          </p15:clr>
        </p15:guide>
        <p15:guide id="7" pos="7296" userDrawn="1">
          <p15:clr>
            <a:srgbClr val="A4A3A4"/>
          </p15:clr>
        </p15:guide>
        <p15:guide id="8" orient="horz" pos="4176" userDrawn="1">
          <p15:clr>
            <a:srgbClr val="A4A3A4"/>
          </p15:clr>
        </p15:guide>
        <p15:guide id="9" orient="horz" pos="2400" userDrawn="1">
          <p15:clr>
            <a:srgbClr val="A4A3A4"/>
          </p15:clr>
        </p15:guide>
        <p15:guide id="10" pos="24" userDrawn="1">
          <p15:clr>
            <a:srgbClr val="A4A3A4"/>
          </p15:clr>
        </p15:guide>
        <p15:guide id="11" orient="horz" pos="3432" userDrawn="1">
          <p15:clr>
            <a:srgbClr val="A4A3A4"/>
          </p15:clr>
        </p15:guide>
        <p15:guide id="12" orient="horz" pos="11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5DAB8B-59E5-53FA-E828-4491CF645FD1}" name="Noelle McElrath-Hart" initials="NMH" userId="S::nmcelrath@cspfirm.com::aef0a262-11ae-43c1-b0fb-9b9013dfad31" providerId="AD"/>
  <p188:author id="{25F548E0-5629-4CB1-1A39-B4DC2FE0B319}" name="Kristin Lewnes" initials="KL" userId="S::klewnes@cspfirm.com::360764ee-acf9-4fa7-82d2-d4eb9eff220a" providerId="AD"/>
  <p188:author id="{6B517BF7-4D6D-7659-656B-1C9916EA018E}" name="Jane Blake" initials="JWB" userId="Jane Blak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e Blake" initials="JWB" lastIdx="2" clrIdx="0">
    <p:extLst>
      <p:ext uri="{19B8F6BF-5375-455C-9EA6-DF929625EA0E}">
        <p15:presenceInfo xmlns:p15="http://schemas.microsoft.com/office/powerpoint/2012/main" userId="Jane Blake" providerId="None"/>
      </p:ext>
    </p:extLst>
  </p:cmAuthor>
  <p:cmAuthor id="2" name="Noelle McElrath-Hart" initials="NMH" lastIdx="2" clrIdx="1">
    <p:extLst>
      <p:ext uri="{19B8F6BF-5375-455C-9EA6-DF929625EA0E}">
        <p15:presenceInfo xmlns:p15="http://schemas.microsoft.com/office/powerpoint/2012/main" userId="S::nmcelrath@cspfirm.com::aef0a262-11ae-43c1-b0fb-9b9013dfad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D8B"/>
    <a:srgbClr val="71BF44"/>
    <a:srgbClr val="4B8D40"/>
    <a:srgbClr val="BD4A27"/>
    <a:srgbClr val="0F4061"/>
    <a:srgbClr val="092335"/>
    <a:srgbClr val="0C32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598C4-C2B2-4349-9FC9-A51ADA061BAA}" v="27" dt="2024-10-16T18:03:31.336"/>
    <p1510:client id="{E024E58C-54E4-7146-9876-6BF01212E255}" v="18" dt="2024-10-16T16:10:51.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2"/>
    <p:restoredTop sz="94690"/>
  </p:normalViewPr>
  <p:slideViewPr>
    <p:cSldViewPr snapToGrid="0">
      <p:cViewPr varScale="1">
        <p:scale>
          <a:sx n="146" d="100"/>
          <a:sy n="146" d="100"/>
        </p:scale>
        <p:origin x="210" y="126"/>
      </p:cViewPr>
      <p:guideLst>
        <p:guide orient="horz" pos="768"/>
        <p:guide pos="3840"/>
        <p:guide orient="horz" pos="478"/>
        <p:guide pos="7296"/>
        <p:guide orient="horz" pos="4176"/>
        <p:guide orient="horz" pos="2400"/>
        <p:guide pos="24"/>
        <p:guide orient="horz" pos="3432"/>
        <p:guide orient="horz" pos="11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Lewnes" userId="S::klewnes@cspfirm.com::360764ee-acf9-4fa7-82d2-d4eb9eff220a" providerId="AD" clId="Web-{EE25EFCC-263C-577C-82AD-E169164F2852}"/>
    <pc:docChg chg="delSld">
      <pc:chgData name="Kristin Lewnes" userId="S::klewnes@cspfirm.com::360764ee-acf9-4fa7-82d2-d4eb9eff220a" providerId="AD" clId="Web-{EE25EFCC-263C-577C-82AD-E169164F2852}" dt="2023-07-14T19:34:44.603" v="0"/>
      <pc:docMkLst>
        <pc:docMk/>
      </pc:docMkLst>
      <pc:sldChg chg="del">
        <pc:chgData name="Kristin Lewnes" userId="S::klewnes@cspfirm.com::360764ee-acf9-4fa7-82d2-d4eb9eff220a" providerId="AD" clId="Web-{EE25EFCC-263C-577C-82AD-E169164F2852}" dt="2023-07-14T19:34:44.603" v="0"/>
        <pc:sldMkLst>
          <pc:docMk/>
          <pc:sldMk cId="4166001689" sldId="298"/>
        </pc:sldMkLst>
      </pc:sldChg>
    </pc:docChg>
  </pc:docChgLst>
  <pc:docChgLst>
    <pc:chgData name="Kristin Lewnes" userId="360764ee-acf9-4fa7-82d2-d4eb9eff220a" providerId="ADAL" clId="{F47C1442-4146-4013-A208-2CA66E4A840C}"/>
    <pc:docChg chg="modSld">
      <pc:chgData name="Kristin Lewnes" userId="360764ee-acf9-4fa7-82d2-d4eb9eff220a" providerId="ADAL" clId="{F47C1442-4146-4013-A208-2CA66E4A840C}" dt="2024-09-16T17:23:47.705" v="12" actId="20577"/>
      <pc:docMkLst>
        <pc:docMk/>
      </pc:docMkLst>
      <pc:sldChg chg="modSp mod">
        <pc:chgData name="Kristin Lewnes" userId="360764ee-acf9-4fa7-82d2-d4eb9eff220a" providerId="ADAL" clId="{F47C1442-4146-4013-A208-2CA66E4A840C}" dt="2024-09-16T17:23:47.705" v="12" actId="20577"/>
        <pc:sldMkLst>
          <pc:docMk/>
          <pc:sldMk cId="1247424388" sldId="297"/>
        </pc:sldMkLst>
        <pc:spChg chg="mod">
          <ac:chgData name="Kristin Lewnes" userId="360764ee-acf9-4fa7-82d2-d4eb9eff220a" providerId="ADAL" clId="{F47C1442-4146-4013-A208-2CA66E4A840C}" dt="2024-09-16T17:23:47.705" v="12" actId="20577"/>
          <ac:spMkLst>
            <pc:docMk/>
            <pc:sldMk cId="1247424388" sldId="297"/>
            <ac:spMk id="3" creationId="{47BAD03D-03B2-622B-7BBA-97056F4564F9}"/>
          </ac:spMkLst>
        </pc:spChg>
        <pc:spChg chg="mod">
          <ac:chgData name="Kristin Lewnes" userId="360764ee-acf9-4fa7-82d2-d4eb9eff220a" providerId="ADAL" clId="{F47C1442-4146-4013-A208-2CA66E4A840C}" dt="2024-09-16T17:23:33.065" v="7" actId="1036"/>
          <ac:spMkLst>
            <pc:docMk/>
            <pc:sldMk cId="1247424388" sldId="297"/>
            <ac:spMk id="11" creationId="{5D3667A7-8775-4FE1-9613-83A50519AEAD}"/>
          </ac:spMkLst>
        </pc:spChg>
      </pc:sldChg>
    </pc:docChg>
  </pc:docChgLst>
  <pc:docChgLst>
    <pc:chgData name="Tamara Demchenko" userId="00a04005-c4e7-4ba6-9c14-db762a85d481" providerId="ADAL" clId="{E024E58C-54E4-7146-9876-6BF01212E255}"/>
    <pc:docChg chg="undo custSel modSld">
      <pc:chgData name="Tamara Demchenko" userId="00a04005-c4e7-4ba6-9c14-db762a85d481" providerId="ADAL" clId="{E024E58C-54E4-7146-9876-6BF01212E255}" dt="2024-10-16T16:13:28.012" v="374" actId="1037"/>
      <pc:docMkLst>
        <pc:docMk/>
      </pc:docMkLst>
      <pc:sldChg chg="addSp delSp modSp mod">
        <pc:chgData name="Tamara Demchenko" userId="00a04005-c4e7-4ba6-9c14-db762a85d481" providerId="ADAL" clId="{E024E58C-54E4-7146-9876-6BF01212E255}" dt="2024-10-16T16:13:28.012" v="374" actId="1037"/>
        <pc:sldMkLst>
          <pc:docMk/>
          <pc:sldMk cId="2390795596" sldId="300"/>
        </pc:sldMkLst>
        <pc:spChg chg="mod">
          <ac:chgData name="Tamara Demchenko" userId="00a04005-c4e7-4ba6-9c14-db762a85d481" providerId="ADAL" clId="{E024E58C-54E4-7146-9876-6BF01212E255}" dt="2024-10-16T16:01:16.730" v="171" actId="14100"/>
          <ac:spMkLst>
            <pc:docMk/>
            <pc:sldMk cId="2390795596" sldId="300"/>
            <ac:spMk id="2" creationId="{0CA71BC7-C952-4214-92B3-02C72623D182}"/>
          </ac:spMkLst>
        </pc:spChg>
        <pc:spChg chg="del">
          <ac:chgData name="Tamara Demchenko" userId="00a04005-c4e7-4ba6-9c14-db762a85d481" providerId="ADAL" clId="{E024E58C-54E4-7146-9876-6BF01212E255}" dt="2024-10-16T15:42:27.269" v="11" actId="478"/>
          <ac:spMkLst>
            <pc:docMk/>
            <pc:sldMk cId="2390795596" sldId="300"/>
            <ac:spMk id="3" creationId="{8617EA47-8B41-F77E-36D7-66D984BB184E}"/>
          </ac:spMkLst>
        </pc:spChg>
        <pc:spChg chg="add del mod">
          <ac:chgData name="Tamara Demchenko" userId="00a04005-c4e7-4ba6-9c14-db762a85d481" providerId="ADAL" clId="{E024E58C-54E4-7146-9876-6BF01212E255}" dt="2024-10-16T16:13:28.012" v="374" actId="1037"/>
          <ac:spMkLst>
            <pc:docMk/>
            <pc:sldMk cId="2390795596" sldId="300"/>
            <ac:spMk id="4" creationId="{6DB4DA4C-AEA9-8DDA-0433-D685FACF1BBC}"/>
          </ac:spMkLst>
        </pc:spChg>
        <pc:spChg chg="del">
          <ac:chgData name="Tamara Demchenko" userId="00a04005-c4e7-4ba6-9c14-db762a85d481" providerId="ADAL" clId="{E024E58C-54E4-7146-9876-6BF01212E255}" dt="2024-10-16T15:42:24.649" v="10" actId="478"/>
          <ac:spMkLst>
            <pc:docMk/>
            <pc:sldMk cId="2390795596" sldId="300"/>
            <ac:spMk id="5" creationId="{3E88DBCE-4AAC-A868-5161-59DE58C8422D}"/>
          </ac:spMkLst>
        </pc:spChg>
        <pc:spChg chg="del">
          <ac:chgData name="Tamara Demchenko" userId="00a04005-c4e7-4ba6-9c14-db762a85d481" providerId="ADAL" clId="{E024E58C-54E4-7146-9876-6BF01212E255}" dt="2024-10-16T15:42:23.341" v="9" actId="478"/>
          <ac:spMkLst>
            <pc:docMk/>
            <pc:sldMk cId="2390795596" sldId="300"/>
            <ac:spMk id="6" creationId="{EA0217BD-93B3-C0E8-093B-BD5EDDA63394}"/>
          </ac:spMkLst>
        </pc:spChg>
        <pc:spChg chg="mod">
          <ac:chgData name="Tamara Demchenko" userId="00a04005-c4e7-4ba6-9c14-db762a85d481" providerId="ADAL" clId="{E024E58C-54E4-7146-9876-6BF01212E255}" dt="2024-10-16T16:00:23.601" v="145" actId="14100"/>
          <ac:spMkLst>
            <pc:docMk/>
            <pc:sldMk cId="2390795596" sldId="300"/>
            <ac:spMk id="7" creationId="{C4FA3B29-96AC-477A-A37A-14A85DD2F7FA}"/>
          </ac:spMkLst>
        </pc:spChg>
        <pc:spChg chg="add del mod">
          <ac:chgData name="Tamara Demchenko" userId="00a04005-c4e7-4ba6-9c14-db762a85d481" providerId="ADAL" clId="{E024E58C-54E4-7146-9876-6BF01212E255}" dt="2024-10-16T15:44:34.429" v="34" actId="478"/>
          <ac:spMkLst>
            <pc:docMk/>
            <pc:sldMk cId="2390795596" sldId="300"/>
            <ac:spMk id="10" creationId="{63C290E9-E1CC-73F5-B93C-AE370995B817}"/>
          </ac:spMkLst>
        </pc:spChg>
        <pc:spChg chg="mod">
          <ac:chgData name="Tamara Demchenko" userId="00a04005-c4e7-4ba6-9c14-db762a85d481" providerId="ADAL" clId="{E024E58C-54E4-7146-9876-6BF01212E255}" dt="2024-10-16T16:08:00.257" v="283" actId="1038"/>
          <ac:spMkLst>
            <pc:docMk/>
            <pc:sldMk cId="2390795596" sldId="300"/>
            <ac:spMk id="11" creationId="{5D3667A7-8775-4FE1-9613-83A50519AEAD}"/>
          </ac:spMkLst>
        </pc:spChg>
        <pc:spChg chg="add mod">
          <ac:chgData name="Tamara Demchenko" userId="00a04005-c4e7-4ba6-9c14-db762a85d481" providerId="ADAL" clId="{E024E58C-54E4-7146-9876-6BF01212E255}" dt="2024-10-16T16:11:23.519" v="333" actId="207"/>
          <ac:spMkLst>
            <pc:docMk/>
            <pc:sldMk cId="2390795596" sldId="300"/>
            <ac:spMk id="12" creationId="{7A794A97-7504-FD40-BDCC-4F695D9795A1}"/>
          </ac:spMkLst>
        </pc:spChg>
        <pc:spChg chg="add mod modCrop">
          <ac:chgData name="Tamara Demchenko" userId="00a04005-c4e7-4ba6-9c14-db762a85d481" providerId="ADAL" clId="{E024E58C-54E4-7146-9876-6BF01212E255}" dt="2024-10-16T16:06:02.814" v="256" actId="18654"/>
          <ac:spMkLst>
            <pc:docMk/>
            <pc:sldMk cId="2390795596" sldId="300"/>
            <ac:spMk id="13" creationId="{75C4DD71-8435-C507-1DBA-856BE4A809AD}"/>
          </ac:spMkLst>
        </pc:spChg>
        <pc:spChg chg="add del mod">
          <ac:chgData name="Tamara Demchenko" userId="00a04005-c4e7-4ba6-9c14-db762a85d481" providerId="ADAL" clId="{E024E58C-54E4-7146-9876-6BF01212E255}" dt="2024-10-16T15:47:44.302" v="79" actId="478"/>
          <ac:spMkLst>
            <pc:docMk/>
            <pc:sldMk cId="2390795596" sldId="300"/>
            <ac:spMk id="14" creationId="{CE0C925B-3BCA-5867-9CE3-3699F06872B1}"/>
          </ac:spMkLst>
        </pc:spChg>
        <pc:spChg chg="add del mod">
          <ac:chgData name="Tamara Demchenko" userId="00a04005-c4e7-4ba6-9c14-db762a85d481" providerId="ADAL" clId="{E024E58C-54E4-7146-9876-6BF01212E255}" dt="2024-10-16T15:51:08.806" v="96" actId="47"/>
          <ac:spMkLst>
            <pc:docMk/>
            <pc:sldMk cId="2390795596" sldId="300"/>
            <ac:spMk id="15" creationId="{35F363CF-AB94-227F-E622-D9909993D843}"/>
          </ac:spMkLst>
        </pc:spChg>
        <pc:graphicFrameChg chg="del mod">
          <ac:chgData name="Tamara Demchenko" userId="00a04005-c4e7-4ba6-9c14-db762a85d481" providerId="ADAL" clId="{E024E58C-54E4-7146-9876-6BF01212E255}" dt="2024-10-16T15:42:21.717" v="8" actId="478"/>
          <ac:graphicFrameMkLst>
            <pc:docMk/>
            <pc:sldMk cId="2390795596" sldId="300"/>
            <ac:graphicFrameMk id="9" creationId="{A2C8593A-FCE9-47D0-9DB4-F72A63DDDECD}"/>
          </ac:graphicFrameMkLst>
        </pc:graphicFrameChg>
        <pc:picChg chg="mod">
          <ac:chgData name="Tamara Demchenko" userId="00a04005-c4e7-4ba6-9c14-db762a85d481" providerId="ADAL" clId="{E024E58C-54E4-7146-9876-6BF01212E255}" dt="2024-10-16T16:05:28.630" v="249" actId="555"/>
          <ac:picMkLst>
            <pc:docMk/>
            <pc:sldMk cId="2390795596" sldId="300"/>
            <ac:picMk id="8" creationId="{8FD0D036-0630-4CA9-AC4B-A574C3F2FE3A}"/>
          </ac:picMkLst>
        </pc:picChg>
      </pc:sldChg>
      <pc:sldChg chg="addSp delSp modSp mod">
        <pc:chgData name="Tamara Demchenko" userId="00a04005-c4e7-4ba6-9c14-db762a85d481" providerId="ADAL" clId="{E024E58C-54E4-7146-9876-6BF01212E255}" dt="2024-10-16T16:13:02.703" v="367" actId="20577"/>
        <pc:sldMkLst>
          <pc:docMk/>
          <pc:sldMk cId="2175487639" sldId="303"/>
        </pc:sldMkLst>
        <pc:spChg chg="add mod">
          <ac:chgData name="Tamara Demchenko" userId="00a04005-c4e7-4ba6-9c14-db762a85d481" providerId="ADAL" clId="{E024E58C-54E4-7146-9876-6BF01212E255}" dt="2024-10-16T16:09:54.072" v="324" actId="1037"/>
          <ac:spMkLst>
            <pc:docMk/>
            <pc:sldMk cId="2175487639" sldId="303"/>
            <ac:spMk id="2" creationId="{52273C8F-F06C-745D-AFB8-C5815C68B1E2}"/>
          </ac:spMkLst>
        </pc:spChg>
        <pc:spChg chg="mod">
          <ac:chgData name="Tamara Demchenko" userId="00a04005-c4e7-4ba6-9c14-db762a85d481" providerId="ADAL" clId="{E024E58C-54E4-7146-9876-6BF01212E255}" dt="2024-10-16T16:13:02.703" v="367" actId="20577"/>
          <ac:spMkLst>
            <pc:docMk/>
            <pc:sldMk cId="2175487639" sldId="303"/>
            <ac:spMk id="3" creationId="{CE2BA993-7B0B-E6A5-43B1-E0FEB4FCB023}"/>
          </ac:spMkLst>
        </pc:spChg>
        <pc:spChg chg="add mod modCrop">
          <ac:chgData name="Tamara Demchenko" userId="00a04005-c4e7-4ba6-9c14-db762a85d481" providerId="ADAL" clId="{E024E58C-54E4-7146-9876-6BF01212E255}" dt="2024-10-16T16:11:04.330" v="332" actId="552"/>
          <ac:spMkLst>
            <pc:docMk/>
            <pc:sldMk cId="2175487639" sldId="303"/>
            <ac:spMk id="5" creationId="{23B6920E-E12E-1BF0-F9B6-2440F2268BD8}"/>
          </ac:spMkLst>
        </pc:spChg>
        <pc:spChg chg="mod">
          <ac:chgData name="Tamara Demchenko" userId="00a04005-c4e7-4ba6-9c14-db762a85d481" providerId="ADAL" clId="{E024E58C-54E4-7146-9876-6BF01212E255}" dt="2024-10-16T16:09:37.057" v="318" actId="1035"/>
          <ac:spMkLst>
            <pc:docMk/>
            <pc:sldMk cId="2175487639" sldId="303"/>
            <ac:spMk id="7" creationId="{C4FA3B29-96AC-477A-A37A-14A85DD2F7FA}"/>
          </ac:spMkLst>
        </pc:spChg>
        <pc:spChg chg="del">
          <ac:chgData name="Tamara Demchenko" userId="00a04005-c4e7-4ba6-9c14-db762a85d481" providerId="ADAL" clId="{E024E58C-54E4-7146-9876-6BF01212E255}" dt="2024-10-16T16:08:04.762" v="284" actId="478"/>
          <ac:spMkLst>
            <pc:docMk/>
            <pc:sldMk cId="2175487639" sldId="303"/>
            <ac:spMk id="11" creationId="{5D3667A7-8775-4FE1-9613-83A50519AEAD}"/>
          </ac:spMkLst>
        </pc:spChg>
        <pc:picChg chg="del">
          <ac:chgData name="Tamara Demchenko" userId="00a04005-c4e7-4ba6-9c14-db762a85d481" providerId="ADAL" clId="{E024E58C-54E4-7146-9876-6BF01212E255}" dt="2024-10-16T16:07:03.739" v="262" actId="478"/>
          <ac:picMkLst>
            <pc:docMk/>
            <pc:sldMk cId="2175487639" sldId="303"/>
            <ac:picMk id="4" creationId="{4582983B-949F-CA57-EF6A-218E3816B878}"/>
          </ac:picMkLst>
        </pc:picChg>
        <pc:picChg chg="del">
          <ac:chgData name="Tamara Demchenko" userId="00a04005-c4e7-4ba6-9c14-db762a85d481" providerId="ADAL" clId="{E024E58C-54E4-7146-9876-6BF01212E255}" dt="2024-10-16T16:06:54.833" v="261" actId="478"/>
          <ac:picMkLst>
            <pc:docMk/>
            <pc:sldMk cId="2175487639" sldId="303"/>
            <ac:picMk id="6" creationId="{414D93D4-0BAA-B218-2E75-36093C49498A}"/>
          </ac:picMkLst>
        </pc:picChg>
        <pc:picChg chg="del">
          <ac:chgData name="Tamara Demchenko" userId="00a04005-c4e7-4ba6-9c14-db762a85d481" providerId="ADAL" clId="{E024E58C-54E4-7146-9876-6BF01212E255}" dt="2024-10-16T16:06:53.480" v="260" actId="478"/>
          <ac:picMkLst>
            <pc:docMk/>
            <pc:sldMk cId="2175487639" sldId="303"/>
            <ac:picMk id="10" creationId="{44EC7225-158F-E569-FA4D-30DA53FE1F2D}"/>
          </ac:picMkLst>
        </pc:picChg>
      </pc:sldChg>
    </pc:docChg>
  </pc:docChgLst>
  <pc:docChgLst>
    <pc:chgData name="Kristin Lewnes" userId="360764ee-acf9-4fa7-82d2-d4eb9eff220a" providerId="ADAL" clId="{2A93C796-125C-4F89-A14D-576E9E928B13}"/>
    <pc:docChg chg="modSld">
      <pc:chgData name="Kristin Lewnes" userId="360764ee-acf9-4fa7-82d2-d4eb9eff220a" providerId="ADAL" clId="{2A93C796-125C-4F89-A14D-576E9E928B13}" dt="2024-09-16T15:06:46.208" v="3" actId="1036"/>
      <pc:docMkLst>
        <pc:docMk/>
      </pc:docMkLst>
      <pc:sldChg chg="modSp mod">
        <pc:chgData name="Kristin Lewnes" userId="360764ee-acf9-4fa7-82d2-d4eb9eff220a" providerId="ADAL" clId="{2A93C796-125C-4F89-A14D-576E9E928B13}" dt="2024-09-16T15:06:46.208" v="3" actId="1036"/>
        <pc:sldMkLst>
          <pc:docMk/>
          <pc:sldMk cId="1247424388" sldId="297"/>
        </pc:sldMkLst>
        <pc:spChg chg="mod">
          <ac:chgData name="Kristin Lewnes" userId="360764ee-acf9-4fa7-82d2-d4eb9eff220a" providerId="ADAL" clId="{2A93C796-125C-4F89-A14D-576E9E928B13}" dt="2024-09-16T15:06:46.208" v="3" actId="1036"/>
          <ac:spMkLst>
            <pc:docMk/>
            <pc:sldMk cId="1247424388" sldId="297"/>
            <ac:spMk id="11" creationId="{5D3667A7-8775-4FE1-9613-83A50519AEAD}"/>
          </ac:spMkLst>
        </pc:spChg>
      </pc:sldChg>
    </pc:docChg>
  </pc:docChgLst>
  <pc:docChgLst>
    <pc:chgData name="Kristin Lewnes" userId="360764ee-acf9-4fa7-82d2-d4eb9eff220a" providerId="ADAL" clId="{DEB598C4-C2B2-4349-9FC9-A51ADA061BAA}"/>
    <pc:docChg chg="undo redo custSel delSld modSld">
      <pc:chgData name="Kristin Lewnes" userId="360764ee-acf9-4fa7-82d2-d4eb9eff220a" providerId="ADAL" clId="{DEB598C4-C2B2-4349-9FC9-A51ADA061BAA}" dt="2024-10-16T18:03:36.117" v="221" actId="1076"/>
      <pc:docMkLst>
        <pc:docMk/>
      </pc:docMkLst>
      <pc:sldChg chg="modSp mod">
        <pc:chgData name="Kristin Lewnes" userId="360764ee-acf9-4fa7-82d2-d4eb9eff220a" providerId="ADAL" clId="{DEB598C4-C2B2-4349-9FC9-A51ADA061BAA}" dt="2024-10-15T19:28:02.474" v="105" actId="207"/>
        <pc:sldMkLst>
          <pc:docMk/>
          <pc:sldMk cId="1710535242" sldId="293"/>
        </pc:sldMkLst>
        <pc:spChg chg="mod">
          <ac:chgData name="Kristin Lewnes" userId="360764ee-acf9-4fa7-82d2-d4eb9eff220a" providerId="ADAL" clId="{DEB598C4-C2B2-4349-9FC9-A51ADA061BAA}" dt="2024-10-15T19:28:02.474" v="105" actId="207"/>
          <ac:spMkLst>
            <pc:docMk/>
            <pc:sldMk cId="1710535242" sldId="293"/>
            <ac:spMk id="2" creationId="{0CA71BC7-C952-4214-92B3-02C72623D182}"/>
          </ac:spMkLst>
        </pc:spChg>
      </pc:sldChg>
      <pc:sldChg chg="modSp">
        <pc:chgData name="Kristin Lewnes" userId="360764ee-acf9-4fa7-82d2-d4eb9eff220a" providerId="ADAL" clId="{DEB598C4-C2B2-4349-9FC9-A51ADA061BAA}" dt="2024-10-16T17:57:24.623" v="149" actId="207"/>
        <pc:sldMkLst>
          <pc:docMk/>
          <pc:sldMk cId="1421137330" sldId="295"/>
        </pc:sldMkLst>
        <pc:graphicFrameChg chg="mod">
          <ac:chgData name="Kristin Lewnes" userId="360764ee-acf9-4fa7-82d2-d4eb9eff220a" providerId="ADAL" clId="{DEB598C4-C2B2-4349-9FC9-A51ADA061BAA}" dt="2024-10-16T17:57:24.623" v="149" actId="207"/>
          <ac:graphicFrameMkLst>
            <pc:docMk/>
            <pc:sldMk cId="1421137330" sldId="295"/>
            <ac:graphicFrameMk id="6" creationId="{5339F359-C8D0-536B-3090-FD1A14C976D4}"/>
          </ac:graphicFrameMkLst>
        </pc:graphicFrameChg>
      </pc:sldChg>
      <pc:sldChg chg="addSp delSp modSp mod">
        <pc:chgData name="Kristin Lewnes" userId="360764ee-acf9-4fa7-82d2-d4eb9eff220a" providerId="ADAL" clId="{DEB598C4-C2B2-4349-9FC9-A51ADA061BAA}" dt="2024-10-16T18:03:36.117" v="221" actId="1076"/>
        <pc:sldMkLst>
          <pc:docMk/>
          <pc:sldMk cId="3443045251" sldId="299"/>
        </pc:sldMkLst>
        <pc:picChg chg="add mod">
          <ac:chgData name="Kristin Lewnes" userId="360764ee-acf9-4fa7-82d2-d4eb9eff220a" providerId="ADAL" clId="{DEB598C4-C2B2-4349-9FC9-A51ADA061BAA}" dt="2024-10-16T18:01:11.986" v="179"/>
          <ac:picMkLst>
            <pc:docMk/>
            <pc:sldMk cId="3443045251" sldId="299"/>
            <ac:picMk id="4" creationId="{2D3AE2F0-1C95-F81F-C03B-5C6F65217788}"/>
          </ac:picMkLst>
        </pc:picChg>
        <pc:picChg chg="add del mod">
          <ac:chgData name="Kristin Lewnes" userId="360764ee-acf9-4fa7-82d2-d4eb9eff220a" providerId="ADAL" clId="{DEB598C4-C2B2-4349-9FC9-A51ADA061BAA}" dt="2024-10-16T18:03:36.117" v="221" actId="1076"/>
          <ac:picMkLst>
            <pc:docMk/>
            <pc:sldMk cId="3443045251" sldId="299"/>
            <ac:picMk id="9" creationId="{B99300A1-62E6-9379-0F93-CC62CEA3968D}"/>
          </ac:picMkLst>
        </pc:picChg>
      </pc:sldChg>
      <pc:sldChg chg="modSp">
        <pc:chgData name="Kristin Lewnes" userId="360764ee-acf9-4fa7-82d2-d4eb9eff220a" providerId="ADAL" clId="{DEB598C4-C2B2-4349-9FC9-A51ADA061BAA}" dt="2024-10-15T19:36:40.712" v="111" actId="13782"/>
        <pc:sldMkLst>
          <pc:docMk/>
          <pc:sldMk cId="2390795596" sldId="300"/>
        </pc:sldMkLst>
        <pc:graphicFrameChg chg="mod">
          <ac:chgData name="Kristin Lewnes" userId="360764ee-acf9-4fa7-82d2-d4eb9eff220a" providerId="ADAL" clId="{DEB598C4-C2B2-4349-9FC9-A51ADA061BAA}" dt="2024-10-15T19:36:40.712" v="111" actId="13782"/>
          <ac:graphicFrameMkLst>
            <pc:docMk/>
            <pc:sldMk cId="2390795596" sldId="300"/>
            <ac:graphicFrameMk id="9" creationId="{A2C8593A-FCE9-47D0-9DB4-F72A63DDDECD}"/>
          </ac:graphicFrameMkLst>
        </pc:graphicFrameChg>
      </pc:sldChg>
      <pc:sldChg chg="del">
        <pc:chgData name="Kristin Lewnes" userId="360764ee-acf9-4fa7-82d2-d4eb9eff220a" providerId="ADAL" clId="{DEB598C4-C2B2-4349-9FC9-A51ADA061BAA}" dt="2024-10-15T19:25:02.689" v="0" actId="2696"/>
        <pc:sldMkLst>
          <pc:docMk/>
          <pc:sldMk cId="2958271087" sldId="302"/>
        </pc:sldMkLst>
      </pc:sldChg>
      <pc:sldChg chg="addSp delSp modSp mod">
        <pc:chgData name="Kristin Lewnes" userId="360764ee-acf9-4fa7-82d2-d4eb9eff220a" providerId="ADAL" clId="{DEB598C4-C2B2-4349-9FC9-A51ADA061BAA}" dt="2024-10-15T20:26:21.614" v="147" actId="1076"/>
        <pc:sldMkLst>
          <pc:docMk/>
          <pc:sldMk cId="2175487639" sldId="303"/>
        </pc:sldMkLst>
        <pc:picChg chg="add mod">
          <ac:chgData name="Kristin Lewnes" userId="360764ee-acf9-4fa7-82d2-d4eb9eff220a" providerId="ADAL" clId="{DEB598C4-C2B2-4349-9FC9-A51ADA061BAA}" dt="2024-10-15T20:26:21.614" v="147" actId="1076"/>
          <ac:picMkLst>
            <pc:docMk/>
            <pc:sldMk cId="2175487639" sldId="303"/>
            <ac:picMk id="4" creationId="{4582983B-949F-CA57-EF6A-218E3816B878}"/>
          </ac:picMkLst>
        </pc:picChg>
        <pc:picChg chg="add mod">
          <ac:chgData name="Kristin Lewnes" userId="360764ee-acf9-4fa7-82d2-d4eb9eff220a" providerId="ADAL" clId="{DEB598C4-C2B2-4349-9FC9-A51ADA061BAA}" dt="2024-10-15T20:26:17.960" v="146" actId="1076"/>
          <ac:picMkLst>
            <pc:docMk/>
            <pc:sldMk cId="2175487639" sldId="303"/>
            <ac:picMk id="6" creationId="{414D93D4-0BAA-B218-2E75-36093C49498A}"/>
          </ac:picMkLst>
        </pc:picChg>
        <pc:picChg chg="add mod">
          <ac:chgData name="Kristin Lewnes" userId="360764ee-acf9-4fa7-82d2-d4eb9eff220a" providerId="ADAL" clId="{DEB598C4-C2B2-4349-9FC9-A51ADA061BAA}" dt="2024-10-15T20:26:10.438" v="143" actId="14100"/>
          <ac:picMkLst>
            <pc:docMk/>
            <pc:sldMk cId="2175487639" sldId="303"/>
            <ac:picMk id="10" creationId="{44EC7225-158F-E569-FA4D-30DA53FE1F2D}"/>
          </ac:picMkLst>
        </pc:picChg>
        <pc:picChg chg="add del">
          <ac:chgData name="Kristin Lewnes" userId="360764ee-acf9-4fa7-82d2-d4eb9eff220a" providerId="ADAL" clId="{DEB598C4-C2B2-4349-9FC9-A51ADA061BAA}" dt="2024-10-15T19:36:59.779" v="113" actId="478"/>
          <ac:picMkLst>
            <pc:docMk/>
            <pc:sldMk cId="2175487639" sldId="303"/>
            <ac:picMk id="10" creationId="{5C676A54-771D-749D-B242-C304A6B729D5}"/>
          </ac:picMkLst>
        </pc:picChg>
      </pc:sldChg>
      <pc:sldChg chg="del">
        <pc:chgData name="Kristin Lewnes" userId="360764ee-acf9-4fa7-82d2-d4eb9eff220a" providerId="ADAL" clId="{DEB598C4-C2B2-4349-9FC9-A51ADA061BAA}" dt="2024-10-15T19:25:17.884" v="1" actId="47"/>
        <pc:sldMkLst>
          <pc:docMk/>
          <pc:sldMk cId="951347419" sldId="304"/>
        </pc:sldMkLst>
      </pc:sldChg>
    </pc:docChg>
  </pc:docChgLst>
  <pc:docChgLst>
    <pc:chgData name="Kristin Lewnes" userId="360764ee-acf9-4fa7-82d2-d4eb9eff220a" providerId="ADAL" clId="{75DF4F73-BE53-445B-A717-B6F1831C4472}"/>
    <pc:docChg chg="undo custSel addSld modSld sldOrd">
      <pc:chgData name="Kristin Lewnes" userId="360764ee-acf9-4fa7-82d2-d4eb9eff220a" providerId="ADAL" clId="{75DF4F73-BE53-445B-A717-B6F1831C4472}" dt="2023-07-21T16:08:41.964" v="3694"/>
      <pc:docMkLst>
        <pc:docMk/>
      </pc:docMkLst>
      <pc:sldChg chg="modSp mod">
        <pc:chgData name="Kristin Lewnes" userId="360764ee-acf9-4fa7-82d2-d4eb9eff220a" providerId="ADAL" clId="{75DF4F73-BE53-445B-A717-B6F1831C4472}" dt="2023-07-13T20:32:37.887" v="42" actId="20577"/>
        <pc:sldMkLst>
          <pc:docMk/>
          <pc:sldMk cId="494862223" sldId="264"/>
        </pc:sldMkLst>
        <pc:spChg chg="mod">
          <ac:chgData name="Kristin Lewnes" userId="360764ee-acf9-4fa7-82d2-d4eb9eff220a" providerId="ADAL" clId="{75DF4F73-BE53-445B-A717-B6F1831C4472}" dt="2023-07-13T20:32:37.887" v="42" actId="20577"/>
          <ac:spMkLst>
            <pc:docMk/>
            <pc:sldMk cId="494862223" sldId="264"/>
            <ac:spMk id="2" creationId="{9D901245-40B4-4330-A518-A389C8070D45}"/>
          </ac:spMkLst>
        </pc:spChg>
      </pc:sldChg>
      <pc:sldChg chg="modSp mod">
        <pc:chgData name="Kristin Lewnes" userId="360764ee-acf9-4fa7-82d2-d4eb9eff220a" providerId="ADAL" clId="{75DF4F73-BE53-445B-A717-B6F1831C4472}" dt="2023-07-14T18:08:53.372" v="1838" actId="6549"/>
        <pc:sldMkLst>
          <pc:docMk/>
          <pc:sldMk cId="2707855530" sldId="288"/>
        </pc:sldMkLst>
        <pc:spChg chg="mod">
          <ac:chgData name="Kristin Lewnes" userId="360764ee-acf9-4fa7-82d2-d4eb9eff220a" providerId="ADAL" clId="{75DF4F73-BE53-445B-A717-B6F1831C4472}" dt="2023-07-14T18:08:53.372" v="1838" actId="6549"/>
          <ac:spMkLst>
            <pc:docMk/>
            <pc:sldMk cId="2707855530" sldId="288"/>
            <ac:spMk id="2" creationId="{9D901245-40B4-4330-A518-A389C8070D45}"/>
          </ac:spMkLst>
        </pc:spChg>
      </pc:sldChg>
      <pc:sldChg chg="addSp delSp modSp mod">
        <pc:chgData name="Kristin Lewnes" userId="360764ee-acf9-4fa7-82d2-d4eb9eff220a" providerId="ADAL" clId="{75DF4F73-BE53-445B-A717-B6F1831C4472}" dt="2023-07-21T16:08:41.964" v="3694"/>
        <pc:sldMkLst>
          <pc:docMk/>
          <pc:sldMk cId="584049740" sldId="289"/>
        </pc:sldMkLst>
        <pc:spChg chg="mod">
          <ac:chgData name="Kristin Lewnes" userId="360764ee-acf9-4fa7-82d2-d4eb9eff220a" providerId="ADAL" clId="{75DF4F73-BE53-445B-A717-B6F1831C4472}" dt="2023-07-14T18:27:48.723" v="3348" actId="1036"/>
          <ac:spMkLst>
            <pc:docMk/>
            <pc:sldMk cId="584049740" sldId="289"/>
            <ac:spMk id="2" creationId="{0CA71BC7-C952-4214-92B3-02C72623D182}"/>
          </ac:spMkLst>
        </pc:spChg>
        <pc:spChg chg="add del mod">
          <ac:chgData name="Kristin Lewnes" userId="360764ee-acf9-4fa7-82d2-d4eb9eff220a" providerId="ADAL" clId="{75DF4F73-BE53-445B-A717-B6F1831C4472}" dt="2023-07-14T19:17:02.327" v="3516" actId="14100"/>
          <ac:spMkLst>
            <pc:docMk/>
            <pc:sldMk cId="584049740" sldId="289"/>
            <ac:spMk id="5" creationId="{74A4B53F-E486-78C7-6053-11990C4D7B68}"/>
          </ac:spMkLst>
        </pc:spChg>
        <pc:spChg chg="mod">
          <ac:chgData name="Kristin Lewnes" userId="360764ee-acf9-4fa7-82d2-d4eb9eff220a" providerId="ADAL" clId="{75DF4F73-BE53-445B-A717-B6F1831C4472}" dt="2023-07-14T18:18:58.879" v="2770" actId="20577"/>
          <ac:spMkLst>
            <pc:docMk/>
            <pc:sldMk cId="584049740" sldId="289"/>
            <ac:spMk id="7" creationId="{C4FA3B29-96AC-477A-A37A-14A85DD2F7FA}"/>
          </ac:spMkLst>
        </pc:spChg>
        <pc:spChg chg="mod">
          <ac:chgData name="Kristin Lewnes" userId="360764ee-acf9-4fa7-82d2-d4eb9eff220a" providerId="ADAL" clId="{75DF4F73-BE53-445B-A717-B6F1831C4472}" dt="2023-07-21T16:08:41.964" v="3694"/>
          <ac:spMkLst>
            <pc:docMk/>
            <pc:sldMk cId="584049740" sldId="289"/>
            <ac:spMk id="11" creationId="{5D3667A7-8775-4FE1-9613-83A50519AEAD}"/>
          </ac:spMkLst>
        </pc:spChg>
        <pc:picChg chg="del">
          <ac:chgData name="Kristin Lewnes" userId="360764ee-acf9-4fa7-82d2-d4eb9eff220a" providerId="ADAL" clId="{75DF4F73-BE53-445B-A717-B6F1831C4472}" dt="2023-07-14T19:07:53.466" v="3350" actId="478"/>
          <ac:picMkLst>
            <pc:docMk/>
            <pc:sldMk cId="584049740" sldId="289"/>
            <ac:picMk id="4" creationId="{0163F192-F1D1-85FE-7C1D-FBC22BFABE9D}"/>
          </ac:picMkLst>
        </pc:picChg>
        <pc:picChg chg="add del">
          <ac:chgData name="Kristin Lewnes" userId="360764ee-acf9-4fa7-82d2-d4eb9eff220a" providerId="ADAL" clId="{75DF4F73-BE53-445B-A717-B6F1831C4472}" dt="2023-07-14T19:09:52.858" v="3363" actId="22"/>
          <ac:picMkLst>
            <pc:docMk/>
            <pc:sldMk cId="584049740" sldId="289"/>
            <ac:picMk id="6" creationId="{1FFD83BF-A5ED-E485-914E-9AB5E7951153}"/>
          </ac:picMkLst>
        </pc:picChg>
        <pc:picChg chg="add del mod">
          <ac:chgData name="Kristin Lewnes" userId="360764ee-acf9-4fa7-82d2-d4eb9eff220a" providerId="ADAL" clId="{75DF4F73-BE53-445B-A717-B6F1831C4472}" dt="2023-07-14T19:09:51.773" v="3361" actId="22"/>
          <ac:picMkLst>
            <pc:docMk/>
            <pc:sldMk cId="584049740" sldId="289"/>
            <ac:picMk id="10" creationId="{54D6ABED-3603-D7DA-301F-629C3489D575}"/>
          </ac:picMkLst>
        </pc:picChg>
        <pc:picChg chg="add mod">
          <ac:chgData name="Kristin Lewnes" userId="360764ee-acf9-4fa7-82d2-d4eb9eff220a" providerId="ADAL" clId="{75DF4F73-BE53-445B-A717-B6F1831C4472}" dt="2023-07-14T19:17:45.613" v="3520" actId="1035"/>
          <ac:picMkLst>
            <pc:docMk/>
            <pc:sldMk cId="584049740" sldId="289"/>
            <ac:picMk id="12" creationId="{FF109BBD-2121-EC20-8604-DC914F80EE72}"/>
          </ac:picMkLst>
        </pc:picChg>
      </pc:sldChg>
      <pc:sldChg chg="modSp mod ord">
        <pc:chgData name="Kristin Lewnes" userId="360764ee-acf9-4fa7-82d2-d4eb9eff220a" providerId="ADAL" clId="{75DF4F73-BE53-445B-A717-B6F1831C4472}" dt="2023-07-21T16:08:20.705" v="3682" actId="20577"/>
        <pc:sldMkLst>
          <pc:docMk/>
          <pc:sldMk cId="1710535242" sldId="293"/>
        </pc:sldMkLst>
        <pc:spChg chg="mod">
          <ac:chgData name="Kristin Lewnes" userId="360764ee-acf9-4fa7-82d2-d4eb9eff220a" providerId="ADAL" clId="{75DF4F73-BE53-445B-A717-B6F1831C4472}" dt="2023-07-14T19:20:40.858" v="3557" actId="6549"/>
          <ac:spMkLst>
            <pc:docMk/>
            <pc:sldMk cId="1710535242" sldId="293"/>
            <ac:spMk id="2" creationId="{0CA71BC7-C952-4214-92B3-02C72623D182}"/>
          </ac:spMkLst>
        </pc:spChg>
        <pc:spChg chg="mod">
          <ac:chgData name="Kristin Lewnes" userId="360764ee-acf9-4fa7-82d2-d4eb9eff220a" providerId="ADAL" clId="{75DF4F73-BE53-445B-A717-B6F1831C4472}" dt="2023-07-14T18:11:46.136" v="1892" actId="207"/>
          <ac:spMkLst>
            <pc:docMk/>
            <pc:sldMk cId="1710535242" sldId="293"/>
            <ac:spMk id="7" creationId="{C4FA3B29-96AC-477A-A37A-14A85DD2F7FA}"/>
          </ac:spMkLst>
        </pc:spChg>
        <pc:spChg chg="mod">
          <ac:chgData name="Kristin Lewnes" userId="360764ee-acf9-4fa7-82d2-d4eb9eff220a" providerId="ADAL" clId="{75DF4F73-BE53-445B-A717-B6F1831C4472}" dt="2023-07-21T16:08:20.705" v="3682" actId="20577"/>
          <ac:spMkLst>
            <pc:docMk/>
            <pc:sldMk cId="1710535242" sldId="293"/>
            <ac:spMk id="11" creationId="{5D3667A7-8775-4FE1-9613-83A50519AEAD}"/>
          </ac:spMkLst>
        </pc:spChg>
      </pc:sldChg>
      <pc:sldChg chg="modSp mod">
        <pc:chgData name="Kristin Lewnes" userId="360764ee-acf9-4fa7-82d2-d4eb9eff220a" providerId="ADAL" clId="{75DF4F73-BE53-445B-A717-B6F1831C4472}" dt="2023-07-21T16:08:27.240" v="3683"/>
        <pc:sldMkLst>
          <pc:docMk/>
          <pc:sldMk cId="1518251707" sldId="294"/>
        </pc:sldMkLst>
        <pc:spChg chg="mod">
          <ac:chgData name="Kristin Lewnes" userId="360764ee-acf9-4fa7-82d2-d4eb9eff220a" providerId="ADAL" clId="{75DF4F73-BE53-445B-A717-B6F1831C4472}" dt="2023-07-14T18:27:36.855" v="3337" actId="1036"/>
          <ac:spMkLst>
            <pc:docMk/>
            <pc:sldMk cId="1518251707" sldId="294"/>
            <ac:spMk id="2" creationId="{0CA71BC7-C952-4214-92B3-02C72623D182}"/>
          </ac:spMkLst>
        </pc:spChg>
        <pc:spChg chg="mod">
          <ac:chgData name="Kristin Lewnes" userId="360764ee-acf9-4fa7-82d2-d4eb9eff220a" providerId="ADAL" clId="{75DF4F73-BE53-445B-A717-B6F1831C4472}" dt="2023-07-13T21:00:18.724" v="1016" actId="120"/>
          <ac:spMkLst>
            <pc:docMk/>
            <pc:sldMk cId="1518251707" sldId="294"/>
            <ac:spMk id="7" creationId="{C4FA3B29-96AC-477A-A37A-14A85DD2F7FA}"/>
          </ac:spMkLst>
        </pc:spChg>
        <pc:spChg chg="mod">
          <ac:chgData name="Kristin Lewnes" userId="360764ee-acf9-4fa7-82d2-d4eb9eff220a" providerId="ADAL" clId="{75DF4F73-BE53-445B-A717-B6F1831C4472}" dt="2023-07-21T16:08:27.240" v="3683"/>
          <ac:spMkLst>
            <pc:docMk/>
            <pc:sldMk cId="1518251707" sldId="294"/>
            <ac:spMk id="11" creationId="{5D3667A7-8775-4FE1-9613-83A50519AEAD}"/>
          </ac:spMkLst>
        </pc:spChg>
        <pc:graphicFrameChg chg="mod">
          <ac:chgData name="Kristin Lewnes" userId="360764ee-acf9-4fa7-82d2-d4eb9eff220a" providerId="ADAL" clId="{75DF4F73-BE53-445B-A717-B6F1831C4472}" dt="2023-07-14T18:08:14.310" v="1835" actId="20577"/>
          <ac:graphicFrameMkLst>
            <pc:docMk/>
            <pc:sldMk cId="1518251707" sldId="294"/>
            <ac:graphicFrameMk id="9" creationId="{A2C8593A-FCE9-47D0-9DB4-F72A63DDDECD}"/>
          </ac:graphicFrameMkLst>
        </pc:graphicFrameChg>
      </pc:sldChg>
      <pc:sldChg chg="modSp mod modNotesTx">
        <pc:chgData name="Kristin Lewnes" userId="360764ee-acf9-4fa7-82d2-d4eb9eff220a" providerId="ADAL" clId="{75DF4F73-BE53-445B-A717-B6F1831C4472}" dt="2023-07-21T16:08:37.242" v="3693" actId="20577"/>
        <pc:sldMkLst>
          <pc:docMk/>
          <pc:sldMk cId="1421137330" sldId="295"/>
        </pc:sldMkLst>
        <pc:spChg chg="mod">
          <ac:chgData name="Kristin Lewnes" userId="360764ee-acf9-4fa7-82d2-d4eb9eff220a" providerId="ADAL" clId="{75DF4F73-BE53-445B-A717-B6F1831C4472}" dt="2023-07-14T18:07:52.826" v="1831" actId="1035"/>
          <ac:spMkLst>
            <pc:docMk/>
            <pc:sldMk cId="1421137330" sldId="295"/>
            <ac:spMk id="5" creationId="{D7366B1A-4128-C154-A8C6-FAB54C8E8414}"/>
          </ac:spMkLst>
        </pc:spChg>
        <pc:spChg chg="mod">
          <ac:chgData name="Kristin Lewnes" userId="360764ee-acf9-4fa7-82d2-d4eb9eff220a" providerId="ADAL" clId="{75DF4F73-BE53-445B-A717-B6F1831C4472}" dt="2023-07-14T17:57:29.222" v="1186"/>
          <ac:spMkLst>
            <pc:docMk/>
            <pc:sldMk cId="1421137330" sldId="295"/>
            <ac:spMk id="7" creationId="{C4FA3B29-96AC-477A-A37A-14A85DD2F7FA}"/>
          </ac:spMkLst>
        </pc:spChg>
        <pc:spChg chg="mod">
          <ac:chgData name="Kristin Lewnes" userId="360764ee-acf9-4fa7-82d2-d4eb9eff220a" providerId="ADAL" clId="{75DF4F73-BE53-445B-A717-B6F1831C4472}" dt="2023-07-21T16:08:37.242" v="3693" actId="20577"/>
          <ac:spMkLst>
            <pc:docMk/>
            <pc:sldMk cId="1421137330" sldId="295"/>
            <ac:spMk id="11" creationId="{5D3667A7-8775-4FE1-9613-83A50519AEAD}"/>
          </ac:spMkLst>
        </pc:spChg>
        <pc:graphicFrameChg chg="mod modGraphic">
          <ac:chgData name="Kristin Lewnes" userId="360764ee-acf9-4fa7-82d2-d4eb9eff220a" providerId="ADAL" clId="{75DF4F73-BE53-445B-A717-B6F1831C4472}" dt="2023-07-14T19:22:15.513" v="3576" actId="20577"/>
          <ac:graphicFrameMkLst>
            <pc:docMk/>
            <pc:sldMk cId="1421137330" sldId="295"/>
            <ac:graphicFrameMk id="6" creationId="{5339F359-C8D0-536B-3090-FD1A14C976D4}"/>
          </ac:graphicFrameMkLst>
        </pc:graphicFrameChg>
      </pc:sldChg>
      <pc:sldChg chg="addSp delSp modSp mod">
        <pc:chgData name="Kristin Lewnes" userId="360764ee-acf9-4fa7-82d2-d4eb9eff220a" providerId="ADAL" clId="{75DF4F73-BE53-445B-A717-B6F1831C4472}" dt="2023-07-21T16:07:57.767" v="3672" actId="1076"/>
        <pc:sldMkLst>
          <pc:docMk/>
          <pc:sldMk cId="1247424388" sldId="297"/>
        </pc:sldMkLst>
        <pc:spChg chg="del mod">
          <ac:chgData name="Kristin Lewnes" userId="360764ee-acf9-4fa7-82d2-d4eb9eff220a" providerId="ADAL" clId="{75DF4F73-BE53-445B-A717-B6F1831C4472}" dt="2023-07-13T20:43:53.050" v="481" actId="478"/>
          <ac:spMkLst>
            <pc:docMk/>
            <pc:sldMk cId="1247424388" sldId="297"/>
            <ac:spMk id="2" creationId="{0CA71BC7-C952-4214-92B3-02C72623D182}"/>
          </ac:spMkLst>
        </pc:spChg>
        <pc:spChg chg="add mod">
          <ac:chgData name="Kristin Lewnes" userId="360764ee-acf9-4fa7-82d2-d4eb9eff220a" providerId="ADAL" clId="{75DF4F73-BE53-445B-A717-B6F1831C4472}" dt="2023-07-14T18:27:02.273" v="3314" actId="20577"/>
          <ac:spMkLst>
            <pc:docMk/>
            <pc:sldMk cId="1247424388" sldId="297"/>
            <ac:spMk id="3" creationId="{47BAD03D-03B2-622B-7BBA-97056F4564F9}"/>
          </ac:spMkLst>
        </pc:spChg>
        <pc:spChg chg="del">
          <ac:chgData name="Kristin Lewnes" userId="360764ee-acf9-4fa7-82d2-d4eb9eff220a" providerId="ADAL" clId="{75DF4F73-BE53-445B-A717-B6F1831C4472}" dt="2023-07-14T17:48:01.023" v="1022" actId="478"/>
          <ac:spMkLst>
            <pc:docMk/>
            <pc:sldMk cId="1247424388" sldId="297"/>
            <ac:spMk id="5" creationId="{7415E563-D3E3-C179-17C7-E940F8666BD7}"/>
          </ac:spMkLst>
        </pc:spChg>
        <pc:spChg chg="mod">
          <ac:chgData name="Kristin Lewnes" userId="360764ee-acf9-4fa7-82d2-d4eb9eff220a" providerId="ADAL" clId="{75DF4F73-BE53-445B-A717-B6F1831C4472}" dt="2023-07-13T20:51:46.419" v="690" actId="255"/>
          <ac:spMkLst>
            <pc:docMk/>
            <pc:sldMk cId="1247424388" sldId="297"/>
            <ac:spMk id="7" creationId="{C4FA3B29-96AC-477A-A37A-14A85DD2F7FA}"/>
          </ac:spMkLst>
        </pc:spChg>
        <pc:spChg chg="add del mod">
          <ac:chgData name="Kristin Lewnes" userId="360764ee-acf9-4fa7-82d2-d4eb9eff220a" providerId="ADAL" clId="{75DF4F73-BE53-445B-A717-B6F1831C4472}" dt="2023-07-13T20:43:59.490" v="482" actId="478"/>
          <ac:spMkLst>
            <pc:docMk/>
            <pc:sldMk cId="1247424388" sldId="297"/>
            <ac:spMk id="9" creationId="{20F0FA4F-CC2E-AE24-61B6-8854D721F930}"/>
          </ac:spMkLst>
        </pc:spChg>
        <pc:spChg chg="mod">
          <ac:chgData name="Kristin Lewnes" userId="360764ee-acf9-4fa7-82d2-d4eb9eff220a" providerId="ADAL" clId="{75DF4F73-BE53-445B-A717-B6F1831C4472}" dt="2023-07-21T16:07:57.767" v="3672" actId="1076"/>
          <ac:spMkLst>
            <pc:docMk/>
            <pc:sldMk cId="1247424388" sldId="297"/>
            <ac:spMk id="11" creationId="{5D3667A7-8775-4FE1-9613-83A50519AEAD}"/>
          </ac:spMkLst>
        </pc:spChg>
        <pc:picChg chg="del">
          <ac:chgData name="Kristin Lewnes" userId="360764ee-acf9-4fa7-82d2-d4eb9eff220a" providerId="ADAL" clId="{75DF4F73-BE53-445B-A717-B6F1831C4472}" dt="2023-07-13T20:40:30.215" v="229" actId="478"/>
          <ac:picMkLst>
            <pc:docMk/>
            <pc:sldMk cId="1247424388" sldId="297"/>
            <ac:picMk id="4" creationId="{AF489993-B9B9-5E53-D4A4-151764C9BDE9}"/>
          </ac:picMkLst>
        </pc:picChg>
        <pc:picChg chg="add mod">
          <ac:chgData name="Kristin Lewnes" userId="360764ee-acf9-4fa7-82d2-d4eb9eff220a" providerId="ADAL" clId="{75DF4F73-BE53-445B-A717-B6F1831C4472}" dt="2023-07-14T18:27:12.838" v="3325" actId="1035"/>
          <ac:picMkLst>
            <pc:docMk/>
            <pc:sldMk cId="1247424388" sldId="297"/>
            <ac:picMk id="12" creationId="{3E57FA3B-11EA-3092-F47B-4D389FA23525}"/>
          </ac:picMkLst>
        </pc:picChg>
      </pc:sldChg>
      <pc:sldChg chg="modSp add mod">
        <pc:chgData name="Kristin Lewnes" userId="360764ee-acf9-4fa7-82d2-d4eb9eff220a" providerId="ADAL" clId="{75DF4F73-BE53-445B-A717-B6F1831C4472}" dt="2023-07-14T19:30:02.256" v="3589" actId="1076"/>
        <pc:sldMkLst>
          <pc:docMk/>
          <pc:sldMk cId="4166001689" sldId="298"/>
        </pc:sldMkLst>
        <pc:spChg chg="mod">
          <ac:chgData name="Kristin Lewnes" userId="360764ee-acf9-4fa7-82d2-d4eb9eff220a" providerId="ADAL" clId="{75DF4F73-BE53-445B-A717-B6F1831C4472}" dt="2023-07-14T19:30:02.256" v="3589" actId="1076"/>
          <ac:spMkLst>
            <pc:docMk/>
            <pc:sldMk cId="4166001689" sldId="298"/>
            <ac:spMk id="2" creationId="{9D901245-40B4-4330-A518-A389C8070D45}"/>
          </ac:spMkLst>
        </pc:spChg>
      </pc:sldChg>
    </pc:docChg>
  </pc:docChgLst>
  <pc:docChgLst>
    <pc:chgData name="Kristin Lewnes" userId="360764ee-acf9-4fa7-82d2-d4eb9eff220a" providerId="ADAL" clId="{A68F3B35-8715-42FD-A6B2-D157983F9768}"/>
    <pc:docChg chg="undo redo custSel addSld delSld modSld sldOrd">
      <pc:chgData name="Kristin Lewnes" userId="360764ee-acf9-4fa7-82d2-d4eb9eff220a" providerId="ADAL" clId="{A68F3B35-8715-42FD-A6B2-D157983F9768}" dt="2024-10-15T16:15:43.346" v="5324" actId="20577"/>
      <pc:docMkLst>
        <pc:docMk/>
      </pc:docMkLst>
      <pc:sldChg chg="modSp mod">
        <pc:chgData name="Kristin Lewnes" userId="360764ee-acf9-4fa7-82d2-d4eb9eff220a" providerId="ADAL" clId="{A68F3B35-8715-42FD-A6B2-D157983F9768}" dt="2024-10-03T19:03:03.081" v="14" actId="20577"/>
        <pc:sldMkLst>
          <pc:docMk/>
          <pc:sldMk cId="494862223" sldId="264"/>
        </pc:sldMkLst>
        <pc:spChg chg="mod">
          <ac:chgData name="Kristin Lewnes" userId="360764ee-acf9-4fa7-82d2-d4eb9eff220a" providerId="ADAL" clId="{A68F3B35-8715-42FD-A6B2-D157983F9768}" dt="2024-10-03T19:03:03.081" v="14" actId="20577"/>
          <ac:spMkLst>
            <pc:docMk/>
            <pc:sldMk cId="494862223" sldId="264"/>
            <ac:spMk id="2" creationId="{9D901245-40B4-4330-A518-A389C8070D45}"/>
          </ac:spMkLst>
        </pc:spChg>
      </pc:sldChg>
      <pc:sldChg chg="modSp add del mod">
        <pc:chgData name="Kristin Lewnes" userId="360764ee-acf9-4fa7-82d2-d4eb9eff220a" providerId="ADAL" clId="{A68F3B35-8715-42FD-A6B2-D157983F9768}" dt="2024-10-04T18:22:55.894" v="3935" actId="47"/>
        <pc:sldMkLst>
          <pc:docMk/>
          <pc:sldMk cId="2707855530" sldId="288"/>
        </pc:sldMkLst>
        <pc:spChg chg="mod">
          <ac:chgData name="Kristin Lewnes" userId="360764ee-acf9-4fa7-82d2-d4eb9eff220a" providerId="ADAL" clId="{A68F3B35-8715-42FD-A6B2-D157983F9768}" dt="2024-10-04T16:36:53.028" v="3928" actId="207"/>
          <ac:spMkLst>
            <pc:docMk/>
            <pc:sldMk cId="2707855530" sldId="288"/>
            <ac:spMk id="2" creationId="{9D901245-40B4-4330-A518-A389C8070D45}"/>
          </ac:spMkLst>
        </pc:spChg>
      </pc:sldChg>
      <pc:sldChg chg="addSp delSp modSp del mod ord">
        <pc:chgData name="Kristin Lewnes" userId="360764ee-acf9-4fa7-82d2-d4eb9eff220a" providerId="ADAL" clId="{A68F3B35-8715-42FD-A6B2-D157983F9768}" dt="2024-10-04T15:56:45.184" v="2735" actId="47"/>
        <pc:sldMkLst>
          <pc:docMk/>
          <pc:sldMk cId="584049740" sldId="289"/>
        </pc:sldMkLst>
        <pc:spChg chg="del">
          <ac:chgData name="Kristin Lewnes" userId="360764ee-acf9-4fa7-82d2-d4eb9eff220a" providerId="ADAL" clId="{A68F3B35-8715-42FD-A6B2-D157983F9768}" dt="2024-10-03T19:15:33.963" v="159" actId="478"/>
          <ac:spMkLst>
            <pc:docMk/>
            <pc:sldMk cId="584049740" sldId="289"/>
            <ac:spMk id="2" creationId="{0CA71BC7-C952-4214-92B3-02C72623D182}"/>
          </ac:spMkLst>
        </pc:spChg>
        <pc:spChg chg="add del mod">
          <ac:chgData name="Kristin Lewnes" userId="360764ee-acf9-4fa7-82d2-d4eb9eff220a" providerId="ADAL" clId="{A68F3B35-8715-42FD-A6B2-D157983F9768}" dt="2024-10-03T19:15:45.192" v="163" actId="478"/>
          <ac:spMkLst>
            <pc:docMk/>
            <pc:sldMk cId="584049740" sldId="289"/>
            <ac:spMk id="4" creationId="{93642D83-726F-070B-9060-139448CF5124}"/>
          </ac:spMkLst>
        </pc:spChg>
        <pc:spChg chg="del mod">
          <ac:chgData name="Kristin Lewnes" userId="360764ee-acf9-4fa7-82d2-d4eb9eff220a" providerId="ADAL" clId="{A68F3B35-8715-42FD-A6B2-D157983F9768}" dt="2024-10-03T19:15:36.972" v="162" actId="478"/>
          <ac:spMkLst>
            <pc:docMk/>
            <pc:sldMk cId="584049740" sldId="289"/>
            <ac:spMk id="5" creationId="{74A4B53F-E486-78C7-6053-11990C4D7B68}"/>
          </ac:spMkLst>
        </pc:spChg>
        <pc:spChg chg="mod">
          <ac:chgData name="Kristin Lewnes" userId="360764ee-acf9-4fa7-82d2-d4eb9eff220a" providerId="ADAL" clId="{A68F3B35-8715-42FD-A6B2-D157983F9768}" dt="2024-10-04T15:53:36.398" v="2575" actId="21"/>
          <ac:spMkLst>
            <pc:docMk/>
            <pc:sldMk cId="584049740" sldId="289"/>
            <ac:spMk id="7" creationId="{C4FA3B29-96AC-477A-A37A-14A85DD2F7FA}"/>
          </ac:spMkLst>
        </pc:spChg>
        <pc:spChg chg="mod">
          <ac:chgData name="Kristin Lewnes" userId="360764ee-acf9-4fa7-82d2-d4eb9eff220a" providerId="ADAL" clId="{A68F3B35-8715-42FD-A6B2-D157983F9768}" dt="2024-10-03T19:15:16.960" v="133"/>
          <ac:spMkLst>
            <pc:docMk/>
            <pc:sldMk cId="584049740" sldId="289"/>
            <ac:spMk id="11" creationId="{5D3667A7-8775-4FE1-9613-83A50519AEAD}"/>
          </ac:spMkLst>
        </pc:spChg>
        <pc:picChg chg="add del mod modCrop">
          <ac:chgData name="Kristin Lewnes" userId="360764ee-acf9-4fa7-82d2-d4eb9eff220a" providerId="ADAL" clId="{A68F3B35-8715-42FD-A6B2-D157983F9768}" dt="2024-10-04T15:53:59.111" v="2577" actId="21"/>
          <ac:picMkLst>
            <pc:docMk/>
            <pc:sldMk cId="584049740" sldId="289"/>
            <ac:picMk id="9" creationId="{292CA429-EB8C-2D4F-0ACD-F51A0E971FD7}"/>
          </ac:picMkLst>
        </pc:picChg>
        <pc:picChg chg="del">
          <ac:chgData name="Kristin Lewnes" userId="360764ee-acf9-4fa7-82d2-d4eb9eff220a" providerId="ADAL" clId="{A68F3B35-8715-42FD-A6B2-D157983F9768}" dt="2024-10-03T19:15:34.887" v="160" actId="478"/>
          <ac:picMkLst>
            <pc:docMk/>
            <pc:sldMk cId="584049740" sldId="289"/>
            <ac:picMk id="12" creationId="{FF109BBD-2121-EC20-8604-DC914F80EE72}"/>
          </ac:picMkLst>
        </pc:picChg>
      </pc:sldChg>
      <pc:sldChg chg="modSp mod ord">
        <pc:chgData name="Kristin Lewnes" userId="360764ee-acf9-4fa7-82d2-d4eb9eff220a" providerId="ADAL" clId="{A68F3B35-8715-42FD-A6B2-D157983F9768}" dt="2024-10-15T16:15:43.346" v="5324" actId="20577"/>
        <pc:sldMkLst>
          <pc:docMk/>
          <pc:sldMk cId="1710535242" sldId="293"/>
        </pc:sldMkLst>
        <pc:spChg chg="mod">
          <ac:chgData name="Kristin Lewnes" userId="360764ee-acf9-4fa7-82d2-d4eb9eff220a" providerId="ADAL" clId="{A68F3B35-8715-42FD-A6B2-D157983F9768}" dt="2024-10-15T16:15:43.346" v="5324" actId="20577"/>
          <ac:spMkLst>
            <pc:docMk/>
            <pc:sldMk cId="1710535242" sldId="293"/>
            <ac:spMk id="2" creationId="{0CA71BC7-C952-4214-92B3-02C72623D182}"/>
          </ac:spMkLst>
        </pc:spChg>
        <pc:spChg chg="mod">
          <ac:chgData name="Kristin Lewnes" userId="360764ee-acf9-4fa7-82d2-d4eb9eff220a" providerId="ADAL" clId="{A68F3B35-8715-42FD-A6B2-D157983F9768}" dt="2024-10-15T16:15:21.607" v="5302" actId="6549"/>
          <ac:spMkLst>
            <pc:docMk/>
            <pc:sldMk cId="1710535242" sldId="293"/>
            <ac:spMk id="7" creationId="{C4FA3B29-96AC-477A-A37A-14A85DD2F7FA}"/>
          </ac:spMkLst>
        </pc:spChg>
        <pc:spChg chg="mod">
          <ac:chgData name="Kristin Lewnes" userId="360764ee-acf9-4fa7-82d2-d4eb9eff220a" providerId="ADAL" clId="{A68F3B35-8715-42FD-A6B2-D157983F9768}" dt="2024-10-04T16:31:30.634" v="3890" actId="1036"/>
          <ac:spMkLst>
            <pc:docMk/>
            <pc:sldMk cId="1710535242" sldId="293"/>
            <ac:spMk id="11" creationId="{5D3667A7-8775-4FE1-9613-83A50519AEAD}"/>
          </ac:spMkLst>
        </pc:spChg>
      </pc:sldChg>
      <pc:sldChg chg="addSp delSp modSp del mod ord">
        <pc:chgData name="Kristin Lewnes" userId="360764ee-acf9-4fa7-82d2-d4eb9eff220a" providerId="ADAL" clId="{A68F3B35-8715-42FD-A6B2-D157983F9768}" dt="2024-10-04T16:14:43.941" v="3035" actId="47"/>
        <pc:sldMkLst>
          <pc:docMk/>
          <pc:sldMk cId="1518251707" sldId="294"/>
        </pc:sldMkLst>
        <pc:spChg chg="mod">
          <ac:chgData name="Kristin Lewnes" userId="360764ee-acf9-4fa7-82d2-d4eb9eff220a" providerId="ADAL" clId="{A68F3B35-8715-42FD-A6B2-D157983F9768}" dt="2024-10-04T15:57:03.658" v="2739" actId="21"/>
          <ac:spMkLst>
            <pc:docMk/>
            <pc:sldMk cId="1518251707" sldId="294"/>
            <ac:spMk id="2" creationId="{0CA71BC7-C952-4214-92B3-02C72623D182}"/>
          </ac:spMkLst>
        </pc:spChg>
        <pc:spChg chg="add del mod">
          <ac:chgData name="Kristin Lewnes" userId="360764ee-acf9-4fa7-82d2-d4eb9eff220a" providerId="ADAL" clId="{A68F3B35-8715-42FD-A6B2-D157983F9768}" dt="2024-10-04T15:53:29.964" v="2571" actId="478"/>
          <ac:spMkLst>
            <pc:docMk/>
            <pc:sldMk cId="1518251707" sldId="294"/>
            <ac:spMk id="3" creationId="{8617EA47-8B41-F77E-36D7-66D984BB184E}"/>
          </ac:spMkLst>
        </pc:spChg>
        <pc:spChg chg="add del mod">
          <ac:chgData name="Kristin Lewnes" userId="360764ee-acf9-4fa7-82d2-d4eb9eff220a" providerId="ADAL" clId="{A68F3B35-8715-42FD-A6B2-D157983F9768}" dt="2024-10-04T15:53:30.885" v="2572" actId="478"/>
          <ac:spMkLst>
            <pc:docMk/>
            <pc:sldMk cId="1518251707" sldId="294"/>
            <ac:spMk id="4" creationId="{6DB4DA4C-AEA9-8DDA-0433-D685FACF1BBC}"/>
          </ac:spMkLst>
        </pc:spChg>
        <pc:spChg chg="add del mod">
          <ac:chgData name="Kristin Lewnes" userId="360764ee-acf9-4fa7-82d2-d4eb9eff220a" providerId="ADAL" clId="{A68F3B35-8715-42FD-A6B2-D157983F9768}" dt="2024-10-04T15:53:31.502" v="2573" actId="478"/>
          <ac:spMkLst>
            <pc:docMk/>
            <pc:sldMk cId="1518251707" sldId="294"/>
            <ac:spMk id="5" creationId="{3E88DBCE-4AAC-A868-5161-59DE58C8422D}"/>
          </ac:spMkLst>
        </pc:spChg>
        <pc:spChg chg="add del mod">
          <ac:chgData name="Kristin Lewnes" userId="360764ee-acf9-4fa7-82d2-d4eb9eff220a" providerId="ADAL" clId="{A68F3B35-8715-42FD-A6B2-D157983F9768}" dt="2024-10-04T15:53:32.565" v="2574" actId="478"/>
          <ac:spMkLst>
            <pc:docMk/>
            <pc:sldMk cId="1518251707" sldId="294"/>
            <ac:spMk id="6" creationId="{EA0217BD-93B3-C0E8-093B-BD5EDDA63394}"/>
          </ac:spMkLst>
        </pc:spChg>
        <pc:spChg chg="mod">
          <ac:chgData name="Kristin Lewnes" userId="360764ee-acf9-4fa7-82d2-d4eb9eff220a" providerId="ADAL" clId="{A68F3B35-8715-42FD-A6B2-D157983F9768}" dt="2024-10-04T15:56:54.746" v="2737" actId="21"/>
          <ac:spMkLst>
            <pc:docMk/>
            <pc:sldMk cId="1518251707" sldId="294"/>
            <ac:spMk id="7" creationId="{C4FA3B29-96AC-477A-A37A-14A85DD2F7FA}"/>
          </ac:spMkLst>
        </pc:spChg>
        <pc:spChg chg="mod">
          <ac:chgData name="Kristin Lewnes" userId="360764ee-acf9-4fa7-82d2-d4eb9eff220a" providerId="ADAL" clId="{A68F3B35-8715-42FD-A6B2-D157983F9768}" dt="2024-10-03T19:14:46.563" v="114"/>
          <ac:spMkLst>
            <pc:docMk/>
            <pc:sldMk cId="1518251707" sldId="294"/>
            <ac:spMk id="11" creationId="{5D3667A7-8775-4FE1-9613-83A50519AEAD}"/>
          </ac:spMkLst>
        </pc:spChg>
        <pc:spChg chg="add mod">
          <ac:chgData name="Kristin Lewnes" userId="360764ee-acf9-4fa7-82d2-d4eb9eff220a" providerId="ADAL" clId="{A68F3B35-8715-42FD-A6B2-D157983F9768}" dt="2024-10-04T15:55:46.590" v="2733" actId="33987"/>
          <ac:spMkLst>
            <pc:docMk/>
            <pc:sldMk cId="1518251707" sldId="294"/>
            <ac:spMk id="12" creationId="{45479CAD-2EA1-2F1F-6FB3-F284095B7F9B}"/>
          </ac:spMkLst>
        </pc:spChg>
        <pc:graphicFrameChg chg="del mod">
          <ac:chgData name="Kristin Lewnes" userId="360764ee-acf9-4fa7-82d2-d4eb9eff220a" providerId="ADAL" clId="{A68F3B35-8715-42FD-A6B2-D157983F9768}" dt="2024-10-04T15:53:28.425" v="2570" actId="478"/>
          <ac:graphicFrameMkLst>
            <pc:docMk/>
            <pc:sldMk cId="1518251707" sldId="294"/>
            <ac:graphicFrameMk id="9" creationId="{A2C8593A-FCE9-47D0-9DB4-F72A63DDDECD}"/>
          </ac:graphicFrameMkLst>
        </pc:graphicFrameChg>
        <pc:picChg chg="add del mod">
          <ac:chgData name="Kristin Lewnes" userId="360764ee-acf9-4fa7-82d2-d4eb9eff220a" providerId="ADAL" clId="{A68F3B35-8715-42FD-A6B2-D157983F9768}" dt="2024-10-04T16:02:11.299" v="2841" actId="21"/>
          <ac:picMkLst>
            <pc:docMk/>
            <pc:sldMk cId="1518251707" sldId="294"/>
            <ac:picMk id="10" creationId="{292CA429-EB8C-2D4F-0ACD-F51A0E971FD7}"/>
          </ac:picMkLst>
        </pc:picChg>
        <pc:picChg chg="add mod">
          <ac:chgData name="Kristin Lewnes" userId="360764ee-acf9-4fa7-82d2-d4eb9eff220a" providerId="ADAL" clId="{A68F3B35-8715-42FD-A6B2-D157983F9768}" dt="2024-10-04T15:56:18.154" v="2734"/>
          <ac:picMkLst>
            <pc:docMk/>
            <pc:sldMk cId="1518251707" sldId="294"/>
            <ac:picMk id="13" creationId="{D9E75630-3BAC-7E79-3B8E-B5F78CE88687}"/>
          </ac:picMkLst>
        </pc:picChg>
      </pc:sldChg>
      <pc:sldChg chg="modSp mod ord">
        <pc:chgData name="Kristin Lewnes" userId="360764ee-acf9-4fa7-82d2-d4eb9eff220a" providerId="ADAL" clId="{A68F3B35-8715-42FD-A6B2-D157983F9768}" dt="2024-10-04T19:04:42.445" v="4576" actId="20577"/>
        <pc:sldMkLst>
          <pc:docMk/>
          <pc:sldMk cId="1421137330" sldId="295"/>
        </pc:sldMkLst>
        <pc:spChg chg="mod">
          <ac:chgData name="Kristin Lewnes" userId="360764ee-acf9-4fa7-82d2-d4eb9eff220a" providerId="ADAL" clId="{A68F3B35-8715-42FD-A6B2-D157983F9768}" dt="2024-10-04T18:34:20.534" v="4416" actId="20577"/>
          <ac:spMkLst>
            <pc:docMk/>
            <pc:sldMk cId="1421137330" sldId="295"/>
            <ac:spMk id="5" creationId="{D7366B1A-4128-C154-A8C6-FAB54C8E8414}"/>
          </ac:spMkLst>
        </pc:spChg>
        <pc:spChg chg="mod">
          <ac:chgData name="Kristin Lewnes" userId="360764ee-acf9-4fa7-82d2-d4eb9eff220a" providerId="ADAL" clId="{A68F3B35-8715-42FD-A6B2-D157983F9768}" dt="2024-10-03T19:40:00.512" v="653" actId="14100"/>
          <ac:spMkLst>
            <pc:docMk/>
            <pc:sldMk cId="1421137330" sldId="295"/>
            <ac:spMk id="7" creationId="{C4FA3B29-96AC-477A-A37A-14A85DD2F7FA}"/>
          </ac:spMkLst>
        </pc:spChg>
        <pc:spChg chg="mod">
          <ac:chgData name="Kristin Lewnes" userId="360764ee-acf9-4fa7-82d2-d4eb9eff220a" providerId="ADAL" clId="{A68F3B35-8715-42FD-A6B2-D157983F9768}" dt="2024-10-04T16:31:20.828" v="3877" actId="1036"/>
          <ac:spMkLst>
            <pc:docMk/>
            <pc:sldMk cId="1421137330" sldId="295"/>
            <ac:spMk id="11" creationId="{5D3667A7-8775-4FE1-9613-83A50519AEAD}"/>
          </ac:spMkLst>
        </pc:spChg>
        <pc:graphicFrameChg chg="mod">
          <ac:chgData name="Kristin Lewnes" userId="360764ee-acf9-4fa7-82d2-d4eb9eff220a" providerId="ADAL" clId="{A68F3B35-8715-42FD-A6B2-D157983F9768}" dt="2024-10-04T19:04:42.445" v="4576" actId="20577"/>
          <ac:graphicFrameMkLst>
            <pc:docMk/>
            <pc:sldMk cId="1421137330" sldId="295"/>
            <ac:graphicFrameMk id="6" creationId="{5339F359-C8D0-536B-3090-FD1A14C976D4}"/>
          </ac:graphicFrameMkLst>
        </pc:graphicFrameChg>
      </pc:sldChg>
      <pc:sldChg chg="modSp del mod ord">
        <pc:chgData name="Kristin Lewnes" userId="360764ee-acf9-4fa7-82d2-d4eb9eff220a" providerId="ADAL" clId="{A68F3B35-8715-42FD-A6B2-D157983F9768}" dt="2024-10-04T18:19:55.814" v="3933" actId="47"/>
        <pc:sldMkLst>
          <pc:docMk/>
          <pc:sldMk cId="1247424388" sldId="297"/>
        </pc:sldMkLst>
        <pc:spChg chg="mod">
          <ac:chgData name="Kristin Lewnes" userId="360764ee-acf9-4fa7-82d2-d4eb9eff220a" providerId="ADAL" clId="{A68F3B35-8715-42FD-A6B2-D157983F9768}" dt="2024-10-03T19:14:36.233" v="112"/>
          <ac:spMkLst>
            <pc:docMk/>
            <pc:sldMk cId="1247424388" sldId="297"/>
            <ac:spMk id="11" creationId="{5D3667A7-8775-4FE1-9613-83A50519AEAD}"/>
          </ac:spMkLst>
        </pc:spChg>
      </pc:sldChg>
      <pc:sldChg chg="addSp delSp modSp add del mod ord">
        <pc:chgData name="Kristin Lewnes" userId="360764ee-acf9-4fa7-82d2-d4eb9eff220a" providerId="ADAL" clId="{A68F3B35-8715-42FD-A6B2-D157983F9768}" dt="2024-10-04T16:18:04.974" v="3168" actId="47"/>
        <pc:sldMkLst>
          <pc:docMk/>
          <pc:sldMk cId="1832301150" sldId="298"/>
        </pc:sldMkLst>
        <pc:spChg chg="mod">
          <ac:chgData name="Kristin Lewnes" userId="360764ee-acf9-4fa7-82d2-d4eb9eff220a" providerId="ADAL" clId="{A68F3B35-8715-42FD-A6B2-D157983F9768}" dt="2024-10-04T16:17:19.110" v="3129" actId="20577"/>
          <ac:spMkLst>
            <pc:docMk/>
            <pc:sldMk cId="1832301150" sldId="298"/>
            <ac:spMk id="2" creationId="{0CA71BC7-C952-4214-92B3-02C72623D182}"/>
          </ac:spMkLst>
        </pc:spChg>
        <pc:spChg chg="del mod">
          <ac:chgData name="Kristin Lewnes" userId="360764ee-acf9-4fa7-82d2-d4eb9eff220a" providerId="ADAL" clId="{A68F3B35-8715-42FD-A6B2-D157983F9768}" dt="2024-10-03T19:52:23.830" v="728" actId="478"/>
          <ac:spMkLst>
            <pc:docMk/>
            <pc:sldMk cId="1832301150" sldId="298"/>
            <ac:spMk id="5" creationId="{74A4B53F-E486-78C7-6053-11990C4D7B68}"/>
          </ac:spMkLst>
        </pc:spChg>
        <pc:spChg chg="mod">
          <ac:chgData name="Kristin Lewnes" userId="360764ee-acf9-4fa7-82d2-d4eb9eff220a" providerId="ADAL" clId="{A68F3B35-8715-42FD-A6B2-D157983F9768}" dt="2024-10-04T15:50:48.283" v="2564" actId="20577"/>
          <ac:spMkLst>
            <pc:docMk/>
            <pc:sldMk cId="1832301150" sldId="298"/>
            <ac:spMk id="7" creationId="{C4FA3B29-96AC-477A-A37A-14A85DD2F7FA}"/>
          </ac:spMkLst>
        </pc:spChg>
        <pc:picChg chg="add del mod modCrop">
          <ac:chgData name="Kristin Lewnes" userId="360764ee-acf9-4fa7-82d2-d4eb9eff220a" providerId="ADAL" clId="{A68F3B35-8715-42FD-A6B2-D157983F9768}" dt="2024-10-04T16:15:51.838" v="3036" actId="478"/>
          <ac:picMkLst>
            <pc:docMk/>
            <pc:sldMk cId="1832301150" sldId="298"/>
            <ac:picMk id="4" creationId="{FC157E70-92D0-AEA1-E544-483D4D4FAACC}"/>
          </ac:picMkLst>
        </pc:picChg>
        <pc:picChg chg="del">
          <ac:chgData name="Kristin Lewnes" userId="360764ee-acf9-4fa7-82d2-d4eb9eff220a" providerId="ADAL" clId="{A68F3B35-8715-42FD-A6B2-D157983F9768}" dt="2024-10-03T19:52:20.560" v="725" actId="478"/>
          <ac:picMkLst>
            <pc:docMk/>
            <pc:sldMk cId="1832301150" sldId="298"/>
            <ac:picMk id="12" creationId="{FF109BBD-2121-EC20-8604-DC914F80EE72}"/>
          </ac:picMkLst>
        </pc:picChg>
      </pc:sldChg>
      <pc:sldChg chg="addSp delSp modSp add mod ord">
        <pc:chgData name="Kristin Lewnes" userId="360764ee-acf9-4fa7-82d2-d4eb9eff220a" providerId="ADAL" clId="{A68F3B35-8715-42FD-A6B2-D157983F9768}" dt="2024-10-07T13:53:55.341" v="5213" actId="207"/>
        <pc:sldMkLst>
          <pc:docMk/>
          <pc:sldMk cId="3443045251" sldId="299"/>
        </pc:sldMkLst>
        <pc:spChg chg="mod">
          <ac:chgData name="Kristin Lewnes" userId="360764ee-acf9-4fa7-82d2-d4eb9eff220a" providerId="ADAL" clId="{A68F3B35-8715-42FD-A6B2-D157983F9768}" dt="2024-10-07T13:53:55.341" v="5213" actId="207"/>
          <ac:spMkLst>
            <pc:docMk/>
            <pc:sldMk cId="3443045251" sldId="299"/>
            <ac:spMk id="2" creationId="{0CA71BC7-C952-4214-92B3-02C72623D182}"/>
          </ac:spMkLst>
        </pc:spChg>
        <pc:spChg chg="mod">
          <ac:chgData name="Kristin Lewnes" userId="360764ee-acf9-4fa7-82d2-d4eb9eff220a" providerId="ADAL" clId="{A68F3B35-8715-42FD-A6B2-D157983F9768}" dt="2024-10-04T19:20:14.612" v="4871" actId="20577"/>
          <ac:spMkLst>
            <pc:docMk/>
            <pc:sldMk cId="3443045251" sldId="299"/>
            <ac:spMk id="7" creationId="{C4FA3B29-96AC-477A-A37A-14A85DD2F7FA}"/>
          </ac:spMkLst>
        </pc:spChg>
        <pc:spChg chg="mod">
          <ac:chgData name="Kristin Lewnes" userId="360764ee-acf9-4fa7-82d2-d4eb9eff220a" providerId="ADAL" clId="{A68F3B35-8715-42FD-A6B2-D157983F9768}" dt="2024-10-04T16:30:15.866" v="3831" actId="1036"/>
          <ac:spMkLst>
            <pc:docMk/>
            <pc:sldMk cId="3443045251" sldId="299"/>
            <ac:spMk id="11" creationId="{5D3667A7-8775-4FE1-9613-83A50519AEAD}"/>
          </ac:spMkLst>
        </pc:spChg>
        <pc:picChg chg="del">
          <ac:chgData name="Kristin Lewnes" userId="360764ee-acf9-4fa7-82d2-d4eb9eff220a" providerId="ADAL" clId="{A68F3B35-8715-42FD-A6B2-D157983F9768}" dt="2024-10-04T16:34:34.012" v="3913" actId="478"/>
          <ac:picMkLst>
            <pc:docMk/>
            <pc:sldMk cId="3443045251" sldId="299"/>
            <ac:picMk id="4" creationId="{FC157E70-92D0-AEA1-E544-483D4D4FAACC}"/>
          </ac:picMkLst>
        </pc:picChg>
        <pc:picChg chg="add del mod">
          <ac:chgData name="Kristin Lewnes" userId="360764ee-acf9-4fa7-82d2-d4eb9eff220a" providerId="ADAL" clId="{A68F3B35-8715-42FD-A6B2-D157983F9768}" dt="2024-10-04T16:35:21.337" v="3918" actId="478"/>
          <ac:picMkLst>
            <pc:docMk/>
            <pc:sldMk cId="3443045251" sldId="299"/>
            <ac:picMk id="5" creationId="{5824CA48-FB50-07BF-C64E-3FD025047926}"/>
          </ac:picMkLst>
        </pc:picChg>
        <pc:picChg chg="add mod">
          <ac:chgData name="Kristin Lewnes" userId="360764ee-acf9-4fa7-82d2-d4eb9eff220a" providerId="ADAL" clId="{A68F3B35-8715-42FD-A6B2-D157983F9768}" dt="2024-10-04T19:24:52.529" v="5052" actId="1038"/>
          <ac:picMkLst>
            <pc:docMk/>
            <pc:sldMk cId="3443045251" sldId="299"/>
            <ac:picMk id="9" creationId="{B99300A1-62E6-9379-0F93-CC62CEA3968D}"/>
          </ac:picMkLst>
        </pc:picChg>
      </pc:sldChg>
      <pc:sldChg chg="addSp modSp add mod">
        <pc:chgData name="Kristin Lewnes" userId="360764ee-acf9-4fa7-82d2-d4eb9eff220a" providerId="ADAL" clId="{A68F3B35-8715-42FD-A6B2-D157983F9768}" dt="2024-10-04T18:53:15.651" v="4542" actId="1076"/>
        <pc:sldMkLst>
          <pc:docMk/>
          <pc:sldMk cId="2390795596" sldId="300"/>
        </pc:sldMkLst>
        <pc:spChg chg="mod">
          <ac:chgData name="Kristin Lewnes" userId="360764ee-acf9-4fa7-82d2-d4eb9eff220a" providerId="ADAL" clId="{A68F3B35-8715-42FD-A6B2-D157983F9768}" dt="2024-10-04T18:53:15.651" v="4542" actId="1076"/>
          <ac:spMkLst>
            <pc:docMk/>
            <pc:sldMk cId="2390795596" sldId="300"/>
            <ac:spMk id="3" creationId="{8617EA47-8B41-F77E-36D7-66D984BB184E}"/>
          </ac:spMkLst>
        </pc:spChg>
        <pc:spChg chg="mod">
          <ac:chgData name="Kristin Lewnes" userId="360764ee-acf9-4fa7-82d2-d4eb9eff220a" providerId="ADAL" clId="{A68F3B35-8715-42FD-A6B2-D157983F9768}" dt="2024-10-04T18:52:05.147" v="4534" actId="1076"/>
          <ac:spMkLst>
            <pc:docMk/>
            <pc:sldMk cId="2390795596" sldId="300"/>
            <ac:spMk id="4" creationId="{6DB4DA4C-AEA9-8DDA-0433-D685FACF1BBC}"/>
          </ac:spMkLst>
        </pc:spChg>
        <pc:spChg chg="mod">
          <ac:chgData name="Kristin Lewnes" userId="360764ee-acf9-4fa7-82d2-d4eb9eff220a" providerId="ADAL" clId="{A68F3B35-8715-42FD-A6B2-D157983F9768}" dt="2024-10-04T18:52:54.365" v="4539" actId="1076"/>
          <ac:spMkLst>
            <pc:docMk/>
            <pc:sldMk cId="2390795596" sldId="300"/>
            <ac:spMk id="5" creationId="{3E88DBCE-4AAC-A868-5161-59DE58C8422D}"/>
          </ac:spMkLst>
        </pc:spChg>
        <pc:spChg chg="mod">
          <ac:chgData name="Kristin Lewnes" userId="360764ee-acf9-4fa7-82d2-d4eb9eff220a" providerId="ADAL" clId="{A68F3B35-8715-42FD-A6B2-D157983F9768}" dt="2024-10-04T18:52:40.454" v="4538" actId="1076"/>
          <ac:spMkLst>
            <pc:docMk/>
            <pc:sldMk cId="2390795596" sldId="300"/>
            <ac:spMk id="6" creationId="{EA0217BD-93B3-C0E8-093B-BD5EDDA63394}"/>
          </ac:spMkLst>
        </pc:spChg>
        <pc:spChg chg="mod">
          <ac:chgData name="Kristin Lewnes" userId="360764ee-acf9-4fa7-82d2-d4eb9eff220a" providerId="ADAL" clId="{A68F3B35-8715-42FD-A6B2-D157983F9768}" dt="2024-10-04T18:35:13.831" v="4440" actId="20577"/>
          <ac:spMkLst>
            <pc:docMk/>
            <pc:sldMk cId="2390795596" sldId="300"/>
            <ac:spMk id="7" creationId="{C4FA3B29-96AC-477A-A37A-14A85DD2F7FA}"/>
          </ac:spMkLst>
        </pc:spChg>
        <pc:spChg chg="mod">
          <ac:chgData name="Kristin Lewnes" userId="360764ee-acf9-4fa7-82d2-d4eb9eff220a" providerId="ADAL" clId="{A68F3B35-8715-42FD-A6B2-D157983F9768}" dt="2024-10-04T16:30:33.804" v="3849" actId="1036"/>
          <ac:spMkLst>
            <pc:docMk/>
            <pc:sldMk cId="2390795596" sldId="300"/>
            <ac:spMk id="11" creationId="{5D3667A7-8775-4FE1-9613-83A50519AEAD}"/>
          </ac:spMkLst>
        </pc:spChg>
        <pc:grpChg chg="add mod">
          <ac:chgData name="Kristin Lewnes" userId="360764ee-acf9-4fa7-82d2-d4eb9eff220a" providerId="ADAL" clId="{A68F3B35-8715-42FD-A6B2-D157983F9768}" dt="2024-10-04T18:37:24.566" v="4457" actId="164"/>
          <ac:grpSpMkLst>
            <pc:docMk/>
            <pc:sldMk cId="2390795596" sldId="300"/>
            <ac:grpSpMk id="10" creationId="{B7ED569D-0084-1FD5-6B52-96208F788B0D}"/>
          </ac:grpSpMkLst>
        </pc:grpChg>
        <pc:graphicFrameChg chg="mod">
          <ac:chgData name="Kristin Lewnes" userId="360764ee-acf9-4fa7-82d2-d4eb9eff220a" providerId="ADAL" clId="{A68F3B35-8715-42FD-A6B2-D157983F9768}" dt="2024-10-04T18:50:06.485" v="4524" actId="255"/>
          <ac:graphicFrameMkLst>
            <pc:docMk/>
            <pc:sldMk cId="2390795596" sldId="300"/>
            <ac:graphicFrameMk id="9" creationId="{A2C8593A-FCE9-47D0-9DB4-F72A63DDDECD}"/>
          </ac:graphicFrameMkLst>
        </pc:graphicFrameChg>
      </pc:sldChg>
      <pc:sldChg chg="addSp delSp modSp add mod">
        <pc:chgData name="Kristin Lewnes" userId="360764ee-acf9-4fa7-82d2-d4eb9eff220a" providerId="ADAL" clId="{A68F3B35-8715-42FD-A6B2-D157983F9768}" dt="2024-10-15T16:01:27.450" v="5265" actId="1036"/>
        <pc:sldMkLst>
          <pc:docMk/>
          <pc:sldMk cId="640066764" sldId="301"/>
        </pc:sldMkLst>
        <pc:spChg chg="mod">
          <ac:chgData name="Kristin Lewnes" userId="360764ee-acf9-4fa7-82d2-d4eb9eff220a" providerId="ADAL" clId="{A68F3B35-8715-42FD-A6B2-D157983F9768}" dt="2024-10-07T13:54:55.609" v="5215" actId="207"/>
          <ac:spMkLst>
            <pc:docMk/>
            <pc:sldMk cId="640066764" sldId="301"/>
            <ac:spMk id="2" creationId="{0CA71BC7-C952-4214-92B3-02C72623D182}"/>
          </ac:spMkLst>
        </pc:spChg>
        <pc:spChg chg="del">
          <ac:chgData name="Kristin Lewnes" userId="360764ee-acf9-4fa7-82d2-d4eb9eff220a" providerId="ADAL" clId="{A68F3B35-8715-42FD-A6B2-D157983F9768}" dt="2024-10-04T15:57:25.759" v="2743" actId="478"/>
          <ac:spMkLst>
            <pc:docMk/>
            <pc:sldMk cId="640066764" sldId="301"/>
            <ac:spMk id="3" creationId="{8617EA47-8B41-F77E-36D7-66D984BB184E}"/>
          </ac:spMkLst>
        </pc:spChg>
        <pc:spChg chg="del">
          <ac:chgData name="Kristin Lewnes" userId="360764ee-acf9-4fa7-82d2-d4eb9eff220a" providerId="ADAL" clId="{A68F3B35-8715-42FD-A6B2-D157983F9768}" dt="2024-10-04T15:57:26.888" v="2744" actId="478"/>
          <ac:spMkLst>
            <pc:docMk/>
            <pc:sldMk cId="640066764" sldId="301"/>
            <ac:spMk id="4" creationId="{6DB4DA4C-AEA9-8DDA-0433-D685FACF1BBC}"/>
          </ac:spMkLst>
        </pc:spChg>
        <pc:spChg chg="del">
          <ac:chgData name="Kristin Lewnes" userId="360764ee-acf9-4fa7-82d2-d4eb9eff220a" providerId="ADAL" clId="{A68F3B35-8715-42FD-A6B2-D157983F9768}" dt="2024-10-04T15:57:27.648" v="2745" actId="478"/>
          <ac:spMkLst>
            <pc:docMk/>
            <pc:sldMk cId="640066764" sldId="301"/>
            <ac:spMk id="5" creationId="{3E88DBCE-4AAC-A868-5161-59DE58C8422D}"/>
          </ac:spMkLst>
        </pc:spChg>
        <pc:spChg chg="del">
          <ac:chgData name="Kristin Lewnes" userId="360764ee-acf9-4fa7-82d2-d4eb9eff220a" providerId="ADAL" clId="{A68F3B35-8715-42FD-A6B2-D157983F9768}" dt="2024-10-04T15:57:28.487" v="2746" actId="478"/>
          <ac:spMkLst>
            <pc:docMk/>
            <pc:sldMk cId="640066764" sldId="301"/>
            <ac:spMk id="6" creationId="{EA0217BD-93B3-C0E8-093B-BD5EDDA63394}"/>
          </ac:spMkLst>
        </pc:spChg>
        <pc:spChg chg="mod">
          <ac:chgData name="Kristin Lewnes" userId="360764ee-acf9-4fa7-82d2-d4eb9eff220a" providerId="ADAL" clId="{A68F3B35-8715-42FD-A6B2-D157983F9768}" dt="2024-10-04T15:56:58.951" v="2738"/>
          <ac:spMkLst>
            <pc:docMk/>
            <pc:sldMk cId="640066764" sldId="301"/>
            <ac:spMk id="7" creationId="{C4FA3B29-96AC-477A-A37A-14A85DD2F7FA}"/>
          </ac:spMkLst>
        </pc:spChg>
        <pc:spChg chg="mod">
          <ac:chgData name="Kristin Lewnes" userId="360764ee-acf9-4fa7-82d2-d4eb9eff220a" providerId="ADAL" clId="{A68F3B35-8715-42FD-A6B2-D157983F9768}" dt="2024-10-04T16:30:00.933" v="3819" actId="1036"/>
          <ac:spMkLst>
            <pc:docMk/>
            <pc:sldMk cId="640066764" sldId="301"/>
            <ac:spMk id="11" creationId="{5D3667A7-8775-4FE1-9613-83A50519AEAD}"/>
          </ac:spMkLst>
        </pc:spChg>
        <pc:spChg chg="add mod">
          <ac:chgData name="Kristin Lewnes" userId="360764ee-acf9-4fa7-82d2-d4eb9eff220a" providerId="ADAL" clId="{A68F3B35-8715-42FD-A6B2-D157983F9768}" dt="2024-10-04T16:01:20.774" v="2815"/>
          <ac:spMkLst>
            <pc:docMk/>
            <pc:sldMk cId="640066764" sldId="301"/>
            <ac:spMk id="12" creationId="{23CA9D8B-95DE-E9D4-6159-F21770C47846}"/>
          </ac:spMkLst>
        </pc:spChg>
        <pc:spChg chg="add mod">
          <ac:chgData name="Kristin Lewnes" userId="360764ee-acf9-4fa7-82d2-d4eb9eff220a" providerId="ADAL" clId="{A68F3B35-8715-42FD-A6B2-D157983F9768}" dt="2024-10-04T16:01:20.774" v="2815"/>
          <ac:spMkLst>
            <pc:docMk/>
            <pc:sldMk cId="640066764" sldId="301"/>
            <ac:spMk id="13" creationId="{CF28C2C2-CD84-6296-C62B-BA03B34E552D}"/>
          </ac:spMkLst>
        </pc:spChg>
        <pc:spChg chg="add del">
          <ac:chgData name="Kristin Lewnes" userId="360764ee-acf9-4fa7-82d2-d4eb9eff220a" providerId="ADAL" clId="{A68F3B35-8715-42FD-A6B2-D157983F9768}" dt="2024-10-04T16:01:19.642" v="2813" actId="11529"/>
          <ac:spMkLst>
            <pc:docMk/>
            <pc:sldMk cId="640066764" sldId="301"/>
            <ac:spMk id="14" creationId="{88726AD0-7B4F-255B-4E7D-335ABD5C1E67}"/>
          </ac:spMkLst>
        </pc:spChg>
        <pc:spChg chg="add del mod">
          <ac:chgData name="Kristin Lewnes" userId="360764ee-acf9-4fa7-82d2-d4eb9eff220a" providerId="ADAL" clId="{A68F3B35-8715-42FD-A6B2-D157983F9768}" dt="2024-10-04T16:03:08.405" v="2885" actId="478"/>
          <ac:spMkLst>
            <pc:docMk/>
            <pc:sldMk cId="640066764" sldId="301"/>
            <ac:spMk id="15" creationId="{10F209EA-9E20-A9D7-407D-889E30DEB62F}"/>
          </ac:spMkLst>
        </pc:spChg>
        <pc:spChg chg="add del mod">
          <ac:chgData name="Kristin Lewnes" userId="360764ee-acf9-4fa7-82d2-d4eb9eff220a" providerId="ADAL" clId="{A68F3B35-8715-42FD-A6B2-D157983F9768}" dt="2024-10-04T16:03:07.575" v="2884" actId="478"/>
          <ac:spMkLst>
            <pc:docMk/>
            <pc:sldMk cId="640066764" sldId="301"/>
            <ac:spMk id="17" creationId="{86743083-3DB5-D004-5454-010E9A332F0D}"/>
          </ac:spMkLst>
        </pc:spChg>
        <pc:spChg chg="add del mod">
          <ac:chgData name="Kristin Lewnes" userId="360764ee-acf9-4fa7-82d2-d4eb9eff220a" providerId="ADAL" clId="{A68F3B35-8715-42FD-A6B2-D157983F9768}" dt="2024-10-04T16:03:09.207" v="2886" actId="478"/>
          <ac:spMkLst>
            <pc:docMk/>
            <pc:sldMk cId="640066764" sldId="301"/>
            <ac:spMk id="18" creationId="{6421B720-84FE-372E-BBA5-1A9709F9864B}"/>
          </ac:spMkLst>
        </pc:spChg>
        <pc:spChg chg="add del">
          <ac:chgData name="Kristin Lewnes" userId="360764ee-acf9-4fa7-82d2-d4eb9eff220a" providerId="ADAL" clId="{A68F3B35-8715-42FD-A6B2-D157983F9768}" dt="2024-10-04T16:08:16.473" v="2891" actId="22"/>
          <ac:spMkLst>
            <pc:docMk/>
            <pc:sldMk cId="640066764" sldId="301"/>
            <ac:spMk id="20" creationId="{095B3D59-B643-A879-190E-D71F0D732880}"/>
          </ac:spMkLst>
        </pc:spChg>
        <pc:spChg chg="add mod">
          <ac:chgData name="Kristin Lewnes" userId="360764ee-acf9-4fa7-82d2-d4eb9eff220a" providerId="ADAL" clId="{A68F3B35-8715-42FD-A6B2-D157983F9768}" dt="2024-10-04T16:11:21.859" v="3034" actId="14100"/>
          <ac:spMkLst>
            <pc:docMk/>
            <pc:sldMk cId="640066764" sldId="301"/>
            <ac:spMk id="21" creationId="{12E5FB0C-DEC9-D41E-3D25-E3B7FE44FAC5}"/>
          </ac:spMkLst>
        </pc:spChg>
        <pc:spChg chg="add mod">
          <ac:chgData name="Kristin Lewnes" userId="360764ee-acf9-4fa7-82d2-d4eb9eff220a" providerId="ADAL" clId="{A68F3B35-8715-42FD-A6B2-D157983F9768}" dt="2024-10-07T13:55:19.877" v="5216" actId="1076"/>
          <ac:spMkLst>
            <pc:docMk/>
            <pc:sldMk cId="640066764" sldId="301"/>
            <ac:spMk id="22" creationId="{B218B61B-3723-521E-2690-CB05C3436352}"/>
          </ac:spMkLst>
        </pc:spChg>
        <pc:grpChg chg="add mod">
          <ac:chgData name="Kristin Lewnes" userId="360764ee-acf9-4fa7-82d2-d4eb9eff220a" providerId="ADAL" clId="{A68F3B35-8715-42FD-A6B2-D157983F9768}" dt="2024-10-04T16:01:20.774" v="2815"/>
          <ac:grpSpMkLst>
            <pc:docMk/>
            <pc:sldMk cId="640066764" sldId="301"/>
            <ac:grpSpMk id="10" creationId="{D6F80BDD-F7F6-0EDA-1BD9-383EB6C9D096}"/>
          </ac:grpSpMkLst>
        </pc:grpChg>
        <pc:graphicFrameChg chg="del mod">
          <ac:chgData name="Kristin Lewnes" userId="360764ee-acf9-4fa7-82d2-d4eb9eff220a" providerId="ADAL" clId="{A68F3B35-8715-42FD-A6B2-D157983F9768}" dt="2024-10-04T16:00:28.391" v="2809" actId="478"/>
          <ac:graphicFrameMkLst>
            <pc:docMk/>
            <pc:sldMk cId="640066764" sldId="301"/>
            <ac:graphicFrameMk id="9" creationId="{A2C8593A-FCE9-47D0-9DB4-F72A63DDDECD}"/>
          </ac:graphicFrameMkLst>
        </pc:graphicFrameChg>
        <pc:picChg chg="add mod">
          <ac:chgData name="Kristin Lewnes" userId="360764ee-acf9-4fa7-82d2-d4eb9eff220a" providerId="ADAL" clId="{A68F3B35-8715-42FD-A6B2-D157983F9768}" dt="2024-10-15T16:00:20.457" v="5230"/>
          <ac:picMkLst>
            <pc:docMk/>
            <pc:sldMk cId="640066764" sldId="301"/>
            <ac:picMk id="4" creationId="{F45594C4-62C9-665F-3327-0577B6AE9B71}"/>
          </ac:picMkLst>
        </pc:picChg>
        <pc:picChg chg="add mod">
          <ac:chgData name="Kristin Lewnes" userId="360764ee-acf9-4fa7-82d2-d4eb9eff220a" providerId="ADAL" clId="{A68F3B35-8715-42FD-A6B2-D157983F9768}" dt="2024-10-15T16:01:27.450" v="5265" actId="1036"/>
          <ac:picMkLst>
            <pc:docMk/>
            <pc:sldMk cId="640066764" sldId="301"/>
            <ac:picMk id="6" creationId="{F8A88712-ACB4-4584-4565-6E6AFDEF2A29}"/>
          </ac:picMkLst>
        </pc:picChg>
        <pc:picChg chg="add del mod">
          <ac:chgData name="Kristin Lewnes" userId="360764ee-acf9-4fa7-82d2-d4eb9eff220a" providerId="ADAL" clId="{A68F3B35-8715-42FD-A6B2-D157983F9768}" dt="2024-10-15T16:00:55.055" v="5249" actId="478"/>
          <ac:picMkLst>
            <pc:docMk/>
            <pc:sldMk cId="640066764" sldId="301"/>
            <ac:picMk id="16" creationId="{292CA429-EB8C-2D4F-0ACD-F51A0E971FD7}"/>
          </ac:picMkLst>
        </pc:picChg>
      </pc:sldChg>
      <pc:sldChg chg="add del setBg">
        <pc:chgData name="Kristin Lewnes" userId="360764ee-acf9-4fa7-82d2-d4eb9eff220a" providerId="ADAL" clId="{A68F3B35-8715-42FD-A6B2-D157983F9768}" dt="2024-10-04T16:17:35.830" v="3131"/>
        <pc:sldMkLst>
          <pc:docMk/>
          <pc:sldMk cId="839386814" sldId="302"/>
        </pc:sldMkLst>
      </pc:sldChg>
      <pc:sldChg chg="modSp add mod ord">
        <pc:chgData name="Kristin Lewnes" userId="360764ee-acf9-4fa7-82d2-d4eb9eff220a" providerId="ADAL" clId="{A68F3B35-8715-42FD-A6B2-D157983F9768}" dt="2024-10-07T13:54:12.275" v="5214" actId="207"/>
        <pc:sldMkLst>
          <pc:docMk/>
          <pc:sldMk cId="2958271087" sldId="302"/>
        </pc:sldMkLst>
        <pc:spChg chg="mod">
          <ac:chgData name="Kristin Lewnes" userId="360764ee-acf9-4fa7-82d2-d4eb9eff220a" providerId="ADAL" clId="{A68F3B35-8715-42FD-A6B2-D157983F9768}" dt="2024-10-07T13:54:12.275" v="5214" actId="207"/>
          <ac:spMkLst>
            <pc:docMk/>
            <pc:sldMk cId="2958271087" sldId="302"/>
            <ac:spMk id="5" creationId="{D7366B1A-4128-C154-A8C6-FAB54C8E8414}"/>
          </ac:spMkLst>
        </pc:spChg>
        <pc:spChg chg="mod">
          <ac:chgData name="Kristin Lewnes" userId="360764ee-acf9-4fa7-82d2-d4eb9eff220a" providerId="ADAL" clId="{A68F3B35-8715-42FD-A6B2-D157983F9768}" dt="2024-10-04T16:18:00.273" v="3167" actId="20577"/>
          <ac:spMkLst>
            <pc:docMk/>
            <pc:sldMk cId="2958271087" sldId="302"/>
            <ac:spMk id="7" creationId="{C4FA3B29-96AC-477A-A37A-14A85DD2F7FA}"/>
          </ac:spMkLst>
        </pc:spChg>
        <pc:spChg chg="mod">
          <ac:chgData name="Kristin Lewnes" userId="360764ee-acf9-4fa7-82d2-d4eb9eff220a" providerId="ADAL" clId="{A68F3B35-8715-42FD-A6B2-D157983F9768}" dt="2024-10-04T16:31:01.910" v="3864" actId="1036"/>
          <ac:spMkLst>
            <pc:docMk/>
            <pc:sldMk cId="2958271087" sldId="302"/>
            <ac:spMk id="11" creationId="{5D3667A7-8775-4FE1-9613-83A50519AEAD}"/>
          </ac:spMkLst>
        </pc:spChg>
        <pc:graphicFrameChg chg="mod">
          <ac:chgData name="Kristin Lewnes" userId="360764ee-acf9-4fa7-82d2-d4eb9eff220a" providerId="ADAL" clId="{A68F3B35-8715-42FD-A6B2-D157983F9768}" dt="2024-10-04T19:36:35.488" v="5197" actId="20577"/>
          <ac:graphicFrameMkLst>
            <pc:docMk/>
            <pc:sldMk cId="2958271087" sldId="302"/>
            <ac:graphicFrameMk id="6" creationId="{5339F359-C8D0-536B-3090-FD1A14C976D4}"/>
          </ac:graphicFrameMkLst>
        </pc:graphicFrameChg>
      </pc:sldChg>
      <pc:sldChg chg="addSp delSp modSp add mod ord">
        <pc:chgData name="Kristin Lewnes" userId="360764ee-acf9-4fa7-82d2-d4eb9eff220a" providerId="ADAL" clId="{A68F3B35-8715-42FD-A6B2-D157983F9768}" dt="2024-10-04T19:11:56.778" v="4848" actId="1076"/>
        <pc:sldMkLst>
          <pc:docMk/>
          <pc:sldMk cId="2175487639" sldId="303"/>
        </pc:sldMkLst>
        <pc:spChg chg="del">
          <ac:chgData name="Kristin Lewnes" userId="360764ee-acf9-4fa7-82d2-d4eb9eff220a" providerId="ADAL" clId="{A68F3B35-8715-42FD-A6B2-D157983F9768}" dt="2024-10-04T18:28:48.973" v="3977" actId="478"/>
          <ac:spMkLst>
            <pc:docMk/>
            <pc:sldMk cId="2175487639" sldId="303"/>
            <ac:spMk id="2" creationId="{0CA71BC7-C952-4214-92B3-02C72623D182}"/>
          </ac:spMkLst>
        </pc:spChg>
        <pc:spChg chg="add mod">
          <ac:chgData name="Kristin Lewnes" userId="360764ee-acf9-4fa7-82d2-d4eb9eff220a" providerId="ADAL" clId="{A68F3B35-8715-42FD-A6B2-D157983F9768}" dt="2024-10-04T19:08:56.274" v="4838" actId="1035"/>
          <ac:spMkLst>
            <pc:docMk/>
            <pc:sldMk cId="2175487639" sldId="303"/>
            <ac:spMk id="3" creationId="{CE2BA993-7B0B-E6A5-43B1-E0FEB4FCB023}"/>
          </ac:spMkLst>
        </pc:spChg>
        <pc:spChg chg="add del mod">
          <ac:chgData name="Kristin Lewnes" userId="360764ee-acf9-4fa7-82d2-d4eb9eff220a" providerId="ADAL" clId="{A68F3B35-8715-42FD-A6B2-D157983F9768}" dt="2024-10-04T18:28:54.567" v="3979" actId="478"/>
          <ac:spMkLst>
            <pc:docMk/>
            <pc:sldMk cId="2175487639" sldId="303"/>
            <ac:spMk id="5" creationId="{0DA247F1-63A5-6669-30D3-518EF375D5D7}"/>
          </ac:spMkLst>
        </pc:spChg>
        <pc:spChg chg="mod">
          <ac:chgData name="Kristin Lewnes" userId="360764ee-acf9-4fa7-82d2-d4eb9eff220a" providerId="ADAL" clId="{A68F3B35-8715-42FD-A6B2-D157983F9768}" dt="2024-10-04T18:28:18.044" v="3974" actId="20577"/>
          <ac:spMkLst>
            <pc:docMk/>
            <pc:sldMk cId="2175487639" sldId="303"/>
            <ac:spMk id="7" creationId="{C4FA3B29-96AC-477A-A37A-14A85DD2F7FA}"/>
          </ac:spMkLst>
        </pc:spChg>
        <pc:picChg chg="del">
          <ac:chgData name="Kristin Lewnes" userId="360764ee-acf9-4fa7-82d2-d4eb9eff220a" providerId="ADAL" clId="{A68F3B35-8715-42FD-A6B2-D157983F9768}" dt="2024-10-04T19:11:27.760" v="4839" actId="478"/>
          <ac:picMkLst>
            <pc:docMk/>
            <pc:sldMk cId="2175487639" sldId="303"/>
            <ac:picMk id="9" creationId="{B99300A1-62E6-9379-0F93-CC62CEA3968D}"/>
          </ac:picMkLst>
        </pc:picChg>
        <pc:picChg chg="add mod">
          <ac:chgData name="Kristin Lewnes" userId="360764ee-acf9-4fa7-82d2-d4eb9eff220a" providerId="ADAL" clId="{A68F3B35-8715-42FD-A6B2-D157983F9768}" dt="2024-10-04T19:11:56.778" v="4848" actId="1076"/>
          <ac:picMkLst>
            <pc:docMk/>
            <pc:sldMk cId="2175487639" sldId="303"/>
            <ac:picMk id="10" creationId="{5C676A54-771D-749D-B242-C304A6B729D5}"/>
          </ac:picMkLst>
        </pc:picChg>
      </pc:sldChg>
      <pc:sldChg chg="addSp delSp modSp add mod">
        <pc:chgData name="Kristin Lewnes" userId="360764ee-acf9-4fa7-82d2-d4eb9eff220a" providerId="ADAL" clId="{A68F3B35-8715-42FD-A6B2-D157983F9768}" dt="2024-10-15T16:14:04.489" v="5288" actId="1036"/>
        <pc:sldMkLst>
          <pc:docMk/>
          <pc:sldMk cId="951347419" sldId="304"/>
        </pc:sldMkLst>
        <pc:spChg chg="del">
          <ac:chgData name="Kristin Lewnes" userId="360764ee-acf9-4fa7-82d2-d4eb9eff220a" providerId="ADAL" clId="{A68F3B35-8715-42FD-A6B2-D157983F9768}" dt="2024-10-15T16:00:29.696" v="5233" actId="478"/>
          <ac:spMkLst>
            <pc:docMk/>
            <pc:sldMk cId="951347419" sldId="304"/>
            <ac:spMk id="21" creationId="{EFFF3C01-5393-20DD-606B-15EF83DFF8D4}"/>
          </ac:spMkLst>
        </pc:spChg>
        <pc:spChg chg="del">
          <ac:chgData name="Kristin Lewnes" userId="360764ee-acf9-4fa7-82d2-d4eb9eff220a" providerId="ADAL" clId="{A68F3B35-8715-42FD-A6B2-D157983F9768}" dt="2024-10-15T16:00:31.175" v="5234" actId="478"/>
          <ac:spMkLst>
            <pc:docMk/>
            <pc:sldMk cId="951347419" sldId="304"/>
            <ac:spMk id="22" creationId="{A1E8AF56-5DC3-27EE-C70E-F83CDA2B45E8}"/>
          </ac:spMkLst>
        </pc:spChg>
        <pc:picChg chg="add mod">
          <ac:chgData name="Kristin Lewnes" userId="360764ee-acf9-4fa7-82d2-d4eb9eff220a" providerId="ADAL" clId="{A68F3B35-8715-42FD-A6B2-D157983F9768}" dt="2024-10-15T16:14:04.489" v="5288" actId="1036"/>
          <ac:picMkLst>
            <pc:docMk/>
            <pc:sldMk cId="951347419" sldId="304"/>
            <ac:picMk id="4" creationId="{C4C81297-5322-341D-198F-3D1D33471E38}"/>
          </ac:picMkLst>
        </pc:picChg>
        <pc:picChg chg="del">
          <ac:chgData name="Kristin Lewnes" userId="360764ee-acf9-4fa7-82d2-d4eb9eff220a" providerId="ADAL" clId="{A68F3B35-8715-42FD-A6B2-D157983F9768}" dt="2024-10-15T16:00:32.848" v="5235" actId="478"/>
          <ac:picMkLst>
            <pc:docMk/>
            <pc:sldMk cId="951347419" sldId="304"/>
            <ac:picMk id="16" creationId="{A20C8AA8-6A4E-922F-D523-6CACEBE1E79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DBD3F-2C91-4B91-B623-B50F1C543965}"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D73561EA-3FCA-43BB-97DF-8BD7C05F7674}">
      <dgm:prSet phldrT="[Text]" custT="1"/>
      <dgm:spPr>
        <a:solidFill>
          <a:srgbClr val="71BF44"/>
        </a:solidFill>
      </dgm:spPr>
      <dgm:t>
        <a:bodyPr anchor="ctr" anchorCtr="0"/>
        <a:lstStyle/>
        <a:p>
          <a:pPr algn="ctr">
            <a:lnSpc>
              <a:spcPct val="90000"/>
            </a:lnSpc>
            <a:spcAft>
              <a:spcPts val="0"/>
            </a:spcAft>
          </a:pPr>
          <a:r>
            <a:rPr lang="en-US" sz="2400" b="1">
              <a:solidFill>
                <a:schemeClr val="bg1"/>
              </a:solidFill>
              <a:latin typeface="Lato" panose="020F0502020204030203" pitchFamily="34" charset="0"/>
              <a:ea typeface="Roboto Condensed" panose="02000000000000000000" pitchFamily="2" charset="0"/>
            </a:rPr>
            <a:t>Use 15 gallons less oil and 90 lbs. less total material per tire</a:t>
          </a:r>
          <a:endParaRPr lang="en-US" sz="2400" b="1">
            <a:solidFill>
              <a:schemeClr val="bg1"/>
            </a:solidFill>
            <a:latin typeface="Lato Black" panose="020F0A02020204030203" pitchFamily="34" charset="0"/>
          </a:endParaRPr>
        </a:p>
      </dgm:t>
    </dgm:pt>
    <dgm:pt modelId="{E90792FB-E37D-409F-9434-7C82AF1BCD45}" type="parTrans" cxnId="{7B1877E4-CD43-4472-BDFE-AFBEC7F77686}">
      <dgm:prSet/>
      <dgm:spPr/>
      <dgm:t>
        <a:bodyPr/>
        <a:lstStyle/>
        <a:p>
          <a:endParaRPr lang="en-US"/>
        </a:p>
      </dgm:t>
    </dgm:pt>
    <dgm:pt modelId="{BDB3FD0D-8C7E-4AE1-B4C9-C01F93C8A3F5}" type="sibTrans" cxnId="{7B1877E4-CD43-4472-BDFE-AFBEC7F77686}">
      <dgm:prSet/>
      <dgm:spPr/>
      <dgm:t>
        <a:bodyPr/>
        <a:lstStyle/>
        <a:p>
          <a:endParaRPr lang="en-US"/>
        </a:p>
      </dgm:t>
    </dgm:pt>
    <dgm:pt modelId="{D7D4A50F-B688-4D1B-9C91-B976910AD598}">
      <dgm:prSet phldrT="[Text]" custT="1"/>
      <dgm:spPr>
        <a:solidFill>
          <a:srgbClr val="165D8B"/>
        </a:solidFill>
      </dgm:spPr>
      <dgm:t>
        <a:bodyPr anchor="ctr" anchorCtr="0"/>
        <a:lstStyle/>
        <a:p>
          <a:pPr algn="ctr">
            <a:lnSpc>
              <a:spcPct val="90000"/>
            </a:lnSpc>
          </a:pPr>
          <a:r>
            <a:rPr lang="en-US" sz="2400" b="1" dirty="0">
              <a:solidFill>
                <a:schemeClr val="bg1"/>
              </a:solidFill>
              <a:latin typeface="Lato" panose="020F0502020204030203" pitchFamily="34" charset="0"/>
              <a:ea typeface="Roboto Condensed" panose="02000000000000000000" pitchFamily="2" charset="0"/>
            </a:rPr>
            <a:t>Save the U.S. and Canada about 215 million gallons of oil per year</a:t>
          </a:r>
          <a:endParaRPr lang="en-US" sz="2400" b="1" dirty="0">
            <a:solidFill>
              <a:schemeClr val="bg1"/>
            </a:solidFill>
            <a:latin typeface="Lato Black" panose="020F0A02020204030203" pitchFamily="34" charset="0"/>
          </a:endParaRPr>
        </a:p>
      </dgm:t>
    </dgm:pt>
    <dgm:pt modelId="{3EBFECA0-2C0D-4FC3-ACE5-64165489CE27}" type="parTrans" cxnId="{80D061B1-24EF-48D9-B10E-E3F1DEAC17E4}">
      <dgm:prSet/>
      <dgm:spPr/>
      <dgm:t>
        <a:bodyPr/>
        <a:lstStyle/>
        <a:p>
          <a:endParaRPr lang="en-US"/>
        </a:p>
      </dgm:t>
    </dgm:pt>
    <dgm:pt modelId="{3D90DE0F-D1BA-4455-B31E-01E6D970A2F7}" type="sibTrans" cxnId="{80D061B1-24EF-48D9-B10E-E3F1DEAC17E4}">
      <dgm:prSet/>
      <dgm:spPr/>
      <dgm:t>
        <a:bodyPr/>
        <a:lstStyle/>
        <a:p>
          <a:endParaRPr lang="en-US"/>
        </a:p>
      </dgm:t>
    </dgm:pt>
    <dgm:pt modelId="{B145A435-C272-4528-A279-6764D2D5A360}">
      <dgm:prSet phldrT="[Text]" custT="1"/>
      <dgm:spPr>
        <a:solidFill>
          <a:srgbClr val="165D8B"/>
        </a:solidFill>
      </dgm:spPr>
      <dgm:t>
        <a:bodyPr anchor="ctr" anchorCtr="0"/>
        <a:lstStyle/>
        <a:p>
          <a:pPr algn="ctr">
            <a:lnSpc>
              <a:spcPct val="90000"/>
            </a:lnSpc>
          </a:pPr>
          <a:r>
            <a:rPr lang="en-US" sz="2400" b="1">
              <a:solidFill>
                <a:schemeClr val="bg1"/>
              </a:solidFill>
              <a:latin typeface="Lato" panose="020F0502020204030203" pitchFamily="34" charset="0"/>
              <a:ea typeface="Roboto Condensed" panose="02000000000000000000" pitchFamily="2" charset="0"/>
            </a:rPr>
            <a:t>Remove 1.4 billion lbs. per year from the waste stream</a:t>
          </a:r>
          <a:endParaRPr lang="en-US" sz="2400" b="1">
            <a:solidFill>
              <a:schemeClr val="bg1"/>
            </a:solidFill>
            <a:latin typeface="Lato Black" panose="020F0A02020204030203" pitchFamily="34" charset="0"/>
          </a:endParaRPr>
        </a:p>
      </dgm:t>
    </dgm:pt>
    <dgm:pt modelId="{DC939FCF-970D-4F71-ACEE-63E5E822B94E}" type="parTrans" cxnId="{6A7BB545-BBB8-4052-B399-9C9322617E32}">
      <dgm:prSet/>
      <dgm:spPr/>
      <dgm:t>
        <a:bodyPr/>
        <a:lstStyle/>
        <a:p>
          <a:endParaRPr lang="en-US"/>
        </a:p>
      </dgm:t>
    </dgm:pt>
    <dgm:pt modelId="{A635F20A-28A9-4F56-9AEF-85EB9212CC23}" type="sibTrans" cxnId="{6A7BB545-BBB8-4052-B399-9C9322617E32}">
      <dgm:prSet/>
      <dgm:spPr/>
      <dgm:t>
        <a:bodyPr/>
        <a:lstStyle/>
        <a:p>
          <a:endParaRPr lang="en-US"/>
        </a:p>
      </dgm:t>
    </dgm:pt>
    <dgm:pt modelId="{11E39167-0AF6-44D0-B975-6A07F4CEF2B1}">
      <dgm:prSet phldrT="[Text]" custT="1"/>
      <dgm:spPr>
        <a:solidFill>
          <a:srgbClr val="71BF44"/>
        </a:solidFill>
      </dgm:spPr>
      <dgm:t>
        <a:bodyPr anchor="ctr" anchorCtr="0"/>
        <a:lstStyle/>
        <a:p>
          <a:pPr algn="ctr"/>
          <a:r>
            <a:rPr lang="en-US" sz="2400" b="1">
              <a:solidFill>
                <a:schemeClr val="bg1"/>
              </a:solidFill>
              <a:latin typeface="Lato" panose="020F0502020204030203" pitchFamily="34" charset="0"/>
              <a:ea typeface="Roboto Condensed" panose="02000000000000000000" pitchFamily="2" charset="0"/>
            </a:rPr>
            <a:t>Reduce CO</a:t>
          </a:r>
          <a:r>
            <a:rPr lang="en-US" sz="2400" b="1" baseline="-25000">
              <a:solidFill>
                <a:schemeClr val="bg1"/>
              </a:solidFill>
              <a:latin typeface="Lato" panose="020F0502020204030203" pitchFamily="34" charset="0"/>
              <a:ea typeface="Roboto Condensed" panose="02000000000000000000" pitchFamily="2" charset="0"/>
            </a:rPr>
            <a:t>2</a:t>
          </a:r>
          <a:r>
            <a:rPr lang="en-US" sz="2400" b="1">
              <a:solidFill>
                <a:schemeClr val="bg1"/>
              </a:solidFill>
              <a:latin typeface="Lato" panose="020F0502020204030203" pitchFamily="34" charset="0"/>
              <a:ea typeface="Roboto Condensed" panose="02000000000000000000" pitchFamily="2" charset="0"/>
            </a:rPr>
            <a:t> emissions by 24%</a:t>
          </a:r>
          <a:endParaRPr lang="en-US" sz="2400" b="1">
            <a:solidFill>
              <a:schemeClr val="bg1"/>
            </a:solidFill>
            <a:latin typeface="Lato Black" panose="020F0A02020204030203" pitchFamily="34" charset="0"/>
          </a:endParaRPr>
        </a:p>
      </dgm:t>
    </dgm:pt>
    <dgm:pt modelId="{5ED74212-1A69-4C51-906A-7976EBD8FCCF}" type="parTrans" cxnId="{34C02563-0DB1-4445-805B-7C07761EDA93}">
      <dgm:prSet/>
      <dgm:spPr/>
      <dgm:t>
        <a:bodyPr/>
        <a:lstStyle/>
        <a:p>
          <a:endParaRPr lang="en-US"/>
        </a:p>
      </dgm:t>
    </dgm:pt>
    <dgm:pt modelId="{37CFE8E7-C1F3-4243-9BB4-1E46BEACFE30}" type="sibTrans" cxnId="{34C02563-0DB1-4445-805B-7C07761EDA93}">
      <dgm:prSet/>
      <dgm:spPr/>
      <dgm:t>
        <a:bodyPr/>
        <a:lstStyle/>
        <a:p>
          <a:endParaRPr lang="en-US"/>
        </a:p>
      </dgm:t>
    </dgm:pt>
    <dgm:pt modelId="{8EB007E7-A9B0-4882-8C71-0DD255EF4D6A}" type="pres">
      <dgm:prSet presAssocID="{838DBD3F-2C91-4B91-B623-B50F1C543965}" presName="diagram" presStyleCnt="0">
        <dgm:presLayoutVars>
          <dgm:dir/>
          <dgm:resizeHandles val="exact"/>
        </dgm:presLayoutVars>
      </dgm:prSet>
      <dgm:spPr/>
    </dgm:pt>
    <dgm:pt modelId="{7C163386-F9E1-4F3B-B18B-ADF0CE2701F8}" type="pres">
      <dgm:prSet presAssocID="{D73561EA-3FCA-43BB-97DF-8BD7C05F7674}" presName="node" presStyleLbl="node1" presStyleIdx="0" presStyleCnt="4" custScaleY="80013">
        <dgm:presLayoutVars>
          <dgm:bulletEnabled val="1"/>
        </dgm:presLayoutVars>
      </dgm:prSet>
      <dgm:spPr>
        <a:prstGeom prst="flowChartAlternateProcess">
          <a:avLst/>
        </a:prstGeom>
      </dgm:spPr>
    </dgm:pt>
    <dgm:pt modelId="{B682CE79-88C3-405B-82D0-39ADB4265425}" type="pres">
      <dgm:prSet presAssocID="{BDB3FD0D-8C7E-4AE1-B4C9-C01F93C8A3F5}" presName="sibTrans" presStyleCnt="0"/>
      <dgm:spPr/>
    </dgm:pt>
    <dgm:pt modelId="{4B1C88EE-E946-476A-B997-F2B13A57BCB2}" type="pres">
      <dgm:prSet presAssocID="{D7D4A50F-B688-4D1B-9C91-B976910AD598}" presName="node" presStyleLbl="node1" presStyleIdx="1" presStyleCnt="4" custScaleY="80013">
        <dgm:presLayoutVars>
          <dgm:bulletEnabled val="1"/>
        </dgm:presLayoutVars>
      </dgm:prSet>
      <dgm:spPr>
        <a:prstGeom prst="roundRect">
          <a:avLst/>
        </a:prstGeom>
      </dgm:spPr>
    </dgm:pt>
    <dgm:pt modelId="{96062C05-892B-40C5-BE72-E93F99022ED5}" type="pres">
      <dgm:prSet presAssocID="{3D90DE0F-D1BA-4455-B31E-01E6D970A2F7}" presName="sibTrans" presStyleCnt="0"/>
      <dgm:spPr/>
    </dgm:pt>
    <dgm:pt modelId="{0BCD4334-0A27-4D52-8554-1EF237A0188C}" type="pres">
      <dgm:prSet presAssocID="{B145A435-C272-4528-A279-6764D2D5A360}" presName="node" presStyleLbl="node1" presStyleIdx="2" presStyleCnt="4" custScaleY="80013">
        <dgm:presLayoutVars>
          <dgm:bulletEnabled val="1"/>
        </dgm:presLayoutVars>
      </dgm:prSet>
      <dgm:spPr>
        <a:prstGeom prst="roundRect">
          <a:avLst/>
        </a:prstGeom>
      </dgm:spPr>
    </dgm:pt>
    <dgm:pt modelId="{166334C9-1D74-49CC-AA1C-885E8C28809C}" type="pres">
      <dgm:prSet presAssocID="{A635F20A-28A9-4F56-9AEF-85EB9212CC23}" presName="sibTrans" presStyleCnt="0"/>
      <dgm:spPr/>
    </dgm:pt>
    <dgm:pt modelId="{CA4230C8-10DB-4B6A-AF68-BF8D1A41D12A}" type="pres">
      <dgm:prSet presAssocID="{11E39167-0AF6-44D0-B975-6A07F4CEF2B1}" presName="node" presStyleLbl="node1" presStyleIdx="3" presStyleCnt="4" custScaleY="80013">
        <dgm:presLayoutVars>
          <dgm:bulletEnabled val="1"/>
        </dgm:presLayoutVars>
      </dgm:prSet>
      <dgm:spPr>
        <a:prstGeom prst="flowChartAlternateProcess">
          <a:avLst/>
        </a:prstGeom>
      </dgm:spPr>
    </dgm:pt>
  </dgm:ptLst>
  <dgm:cxnLst>
    <dgm:cxn modelId="{491FE009-786E-4BD0-9CB5-21D124DF61BE}" type="presOf" srcId="{11E39167-0AF6-44D0-B975-6A07F4CEF2B1}" destId="{CA4230C8-10DB-4B6A-AF68-BF8D1A41D12A}" srcOrd="0" destOrd="0" presId="urn:microsoft.com/office/officeart/2005/8/layout/default"/>
    <dgm:cxn modelId="{B3AE4F17-3C8B-4B69-B6FA-7D9123D1BCDC}" type="presOf" srcId="{B145A435-C272-4528-A279-6764D2D5A360}" destId="{0BCD4334-0A27-4D52-8554-1EF237A0188C}" srcOrd="0" destOrd="0" presId="urn:microsoft.com/office/officeart/2005/8/layout/default"/>
    <dgm:cxn modelId="{34C02563-0DB1-4445-805B-7C07761EDA93}" srcId="{838DBD3F-2C91-4B91-B623-B50F1C543965}" destId="{11E39167-0AF6-44D0-B975-6A07F4CEF2B1}" srcOrd="3" destOrd="0" parTransId="{5ED74212-1A69-4C51-906A-7976EBD8FCCF}" sibTransId="{37CFE8E7-C1F3-4243-9BB4-1E46BEACFE30}"/>
    <dgm:cxn modelId="{6A7BB545-BBB8-4052-B399-9C9322617E32}" srcId="{838DBD3F-2C91-4B91-B623-B50F1C543965}" destId="{B145A435-C272-4528-A279-6764D2D5A360}" srcOrd="2" destOrd="0" parTransId="{DC939FCF-970D-4F71-ACEE-63E5E822B94E}" sibTransId="{A635F20A-28A9-4F56-9AEF-85EB9212CC23}"/>
    <dgm:cxn modelId="{FEE2E34F-52D4-447A-8B4B-938EB11A0F89}" type="presOf" srcId="{D73561EA-3FCA-43BB-97DF-8BD7C05F7674}" destId="{7C163386-F9E1-4F3B-B18B-ADF0CE2701F8}" srcOrd="0" destOrd="0" presId="urn:microsoft.com/office/officeart/2005/8/layout/default"/>
    <dgm:cxn modelId="{DC560C95-DB61-4A63-9812-D5F7B79A64B4}" type="presOf" srcId="{D7D4A50F-B688-4D1B-9C91-B976910AD598}" destId="{4B1C88EE-E946-476A-B997-F2B13A57BCB2}" srcOrd="0" destOrd="0" presId="urn:microsoft.com/office/officeart/2005/8/layout/default"/>
    <dgm:cxn modelId="{6B8F449E-7BF7-4F61-AA57-585751202EBD}" type="presOf" srcId="{838DBD3F-2C91-4B91-B623-B50F1C543965}" destId="{8EB007E7-A9B0-4882-8C71-0DD255EF4D6A}" srcOrd="0" destOrd="0" presId="urn:microsoft.com/office/officeart/2005/8/layout/default"/>
    <dgm:cxn modelId="{80D061B1-24EF-48D9-B10E-E3F1DEAC17E4}" srcId="{838DBD3F-2C91-4B91-B623-B50F1C543965}" destId="{D7D4A50F-B688-4D1B-9C91-B976910AD598}" srcOrd="1" destOrd="0" parTransId="{3EBFECA0-2C0D-4FC3-ACE5-64165489CE27}" sibTransId="{3D90DE0F-D1BA-4455-B31E-01E6D970A2F7}"/>
    <dgm:cxn modelId="{7B1877E4-CD43-4472-BDFE-AFBEC7F77686}" srcId="{838DBD3F-2C91-4B91-B623-B50F1C543965}" destId="{D73561EA-3FCA-43BB-97DF-8BD7C05F7674}" srcOrd="0" destOrd="0" parTransId="{E90792FB-E37D-409F-9434-7C82AF1BCD45}" sibTransId="{BDB3FD0D-8C7E-4AE1-B4C9-C01F93C8A3F5}"/>
    <dgm:cxn modelId="{D309A7BD-1A12-4B9B-9126-3EE59AF1E400}" type="presParOf" srcId="{8EB007E7-A9B0-4882-8C71-0DD255EF4D6A}" destId="{7C163386-F9E1-4F3B-B18B-ADF0CE2701F8}" srcOrd="0" destOrd="0" presId="urn:microsoft.com/office/officeart/2005/8/layout/default"/>
    <dgm:cxn modelId="{D771BA4D-B7CE-4EA9-AAFE-189E5D7C275D}" type="presParOf" srcId="{8EB007E7-A9B0-4882-8C71-0DD255EF4D6A}" destId="{B682CE79-88C3-405B-82D0-39ADB4265425}" srcOrd="1" destOrd="0" presId="urn:microsoft.com/office/officeart/2005/8/layout/default"/>
    <dgm:cxn modelId="{B127B526-6B74-4A2E-A4A3-71145AD3AF92}" type="presParOf" srcId="{8EB007E7-A9B0-4882-8C71-0DD255EF4D6A}" destId="{4B1C88EE-E946-476A-B997-F2B13A57BCB2}" srcOrd="2" destOrd="0" presId="urn:microsoft.com/office/officeart/2005/8/layout/default"/>
    <dgm:cxn modelId="{0F5FFB75-4BA3-4B63-8501-98D160DF4D33}" type="presParOf" srcId="{8EB007E7-A9B0-4882-8C71-0DD255EF4D6A}" destId="{96062C05-892B-40C5-BE72-E93F99022ED5}" srcOrd="3" destOrd="0" presId="urn:microsoft.com/office/officeart/2005/8/layout/default"/>
    <dgm:cxn modelId="{D999EEF2-9A70-4D82-AD87-A80F5F0F3756}" type="presParOf" srcId="{8EB007E7-A9B0-4882-8C71-0DD255EF4D6A}" destId="{0BCD4334-0A27-4D52-8554-1EF237A0188C}" srcOrd="4" destOrd="0" presId="urn:microsoft.com/office/officeart/2005/8/layout/default"/>
    <dgm:cxn modelId="{BE10836C-56CA-4FAD-8FB3-6DFF20760981}" type="presParOf" srcId="{8EB007E7-A9B0-4882-8C71-0DD255EF4D6A}" destId="{166334C9-1D74-49CC-AA1C-885E8C28809C}" srcOrd="5" destOrd="0" presId="urn:microsoft.com/office/officeart/2005/8/layout/default"/>
    <dgm:cxn modelId="{8A471A80-F1BA-40C1-AF5E-C340E9462594}" type="presParOf" srcId="{8EB007E7-A9B0-4882-8C71-0DD255EF4D6A}" destId="{CA4230C8-10DB-4B6A-AF68-BF8D1A41D12A}"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63386-F9E1-4F3B-B18B-ADF0CE2701F8}">
      <dsp:nvSpPr>
        <dsp:cNvPr id="0" name=""/>
        <dsp:cNvSpPr/>
      </dsp:nvSpPr>
      <dsp:spPr>
        <a:xfrm>
          <a:off x="1716897" y="238"/>
          <a:ext cx="3589146" cy="1723070"/>
        </a:xfrm>
        <a:prstGeom prst="flowChartAlternateProcess">
          <a:avLst/>
        </a:prstGeom>
        <a:solidFill>
          <a:srgbClr val="71BF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solidFill>
                <a:schemeClr val="bg1"/>
              </a:solidFill>
              <a:latin typeface="Lato" panose="020F0502020204030203" pitchFamily="34" charset="0"/>
              <a:ea typeface="Roboto Condensed" panose="02000000000000000000" pitchFamily="2" charset="0"/>
            </a:rPr>
            <a:t>Use 15 gallons less oil and 90 lbs. less total material per tire</a:t>
          </a:r>
          <a:endParaRPr lang="en-US" sz="2400" b="1" kern="1200">
            <a:solidFill>
              <a:schemeClr val="bg1"/>
            </a:solidFill>
            <a:latin typeface="Lato Black" panose="020F0A02020204030203" pitchFamily="34" charset="0"/>
          </a:endParaRPr>
        </a:p>
      </dsp:txBody>
      <dsp:txXfrm>
        <a:off x="1801009" y="84350"/>
        <a:ext cx="3420922" cy="1554846"/>
      </dsp:txXfrm>
    </dsp:sp>
    <dsp:sp modelId="{4B1C88EE-E946-476A-B997-F2B13A57BCB2}">
      <dsp:nvSpPr>
        <dsp:cNvPr id="0" name=""/>
        <dsp:cNvSpPr/>
      </dsp:nvSpPr>
      <dsp:spPr>
        <a:xfrm>
          <a:off x="5664959" y="238"/>
          <a:ext cx="3589146" cy="1723070"/>
        </a:xfrm>
        <a:prstGeom prst="roundRect">
          <a:avLst/>
        </a:prstGeom>
        <a:solidFill>
          <a:srgbClr val="165D8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Lato" panose="020F0502020204030203" pitchFamily="34" charset="0"/>
              <a:ea typeface="Roboto Condensed" panose="02000000000000000000" pitchFamily="2" charset="0"/>
            </a:rPr>
            <a:t>Save the U.S. and Canada about 215 million gallons of oil per year</a:t>
          </a:r>
          <a:endParaRPr lang="en-US" sz="2400" b="1" kern="1200" dirty="0">
            <a:solidFill>
              <a:schemeClr val="bg1"/>
            </a:solidFill>
            <a:latin typeface="Lato Black" panose="020F0A02020204030203" pitchFamily="34" charset="0"/>
          </a:endParaRPr>
        </a:p>
      </dsp:txBody>
      <dsp:txXfrm>
        <a:off x="5749072" y="84351"/>
        <a:ext cx="3420920" cy="1554844"/>
      </dsp:txXfrm>
    </dsp:sp>
    <dsp:sp modelId="{0BCD4334-0A27-4D52-8554-1EF237A0188C}">
      <dsp:nvSpPr>
        <dsp:cNvPr id="0" name=""/>
        <dsp:cNvSpPr/>
      </dsp:nvSpPr>
      <dsp:spPr>
        <a:xfrm>
          <a:off x="1716897" y="2082223"/>
          <a:ext cx="3589146" cy="1723070"/>
        </a:xfrm>
        <a:prstGeom prst="roundRect">
          <a:avLst/>
        </a:prstGeom>
        <a:solidFill>
          <a:srgbClr val="165D8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Lato" panose="020F0502020204030203" pitchFamily="34" charset="0"/>
              <a:ea typeface="Roboto Condensed" panose="02000000000000000000" pitchFamily="2" charset="0"/>
            </a:rPr>
            <a:t>Remove 1.4 billion lbs. per year from the waste stream</a:t>
          </a:r>
          <a:endParaRPr lang="en-US" sz="2400" b="1" kern="1200">
            <a:solidFill>
              <a:schemeClr val="bg1"/>
            </a:solidFill>
            <a:latin typeface="Lato Black" panose="020F0A02020204030203" pitchFamily="34" charset="0"/>
          </a:endParaRPr>
        </a:p>
      </dsp:txBody>
      <dsp:txXfrm>
        <a:off x="1801010" y="2166336"/>
        <a:ext cx="3420920" cy="1554844"/>
      </dsp:txXfrm>
    </dsp:sp>
    <dsp:sp modelId="{CA4230C8-10DB-4B6A-AF68-BF8D1A41D12A}">
      <dsp:nvSpPr>
        <dsp:cNvPr id="0" name=""/>
        <dsp:cNvSpPr/>
      </dsp:nvSpPr>
      <dsp:spPr>
        <a:xfrm>
          <a:off x="5664959" y="2082223"/>
          <a:ext cx="3589146" cy="1723070"/>
        </a:xfrm>
        <a:prstGeom prst="flowChartAlternateProcess">
          <a:avLst/>
        </a:prstGeom>
        <a:solidFill>
          <a:srgbClr val="71BF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Lato" panose="020F0502020204030203" pitchFamily="34" charset="0"/>
              <a:ea typeface="Roboto Condensed" panose="02000000000000000000" pitchFamily="2" charset="0"/>
            </a:rPr>
            <a:t>Reduce CO</a:t>
          </a:r>
          <a:r>
            <a:rPr lang="en-US" sz="2400" b="1" kern="1200" baseline="-25000">
              <a:solidFill>
                <a:schemeClr val="bg1"/>
              </a:solidFill>
              <a:latin typeface="Lato" panose="020F0502020204030203" pitchFamily="34" charset="0"/>
              <a:ea typeface="Roboto Condensed" panose="02000000000000000000" pitchFamily="2" charset="0"/>
            </a:rPr>
            <a:t>2</a:t>
          </a:r>
          <a:r>
            <a:rPr lang="en-US" sz="2400" b="1" kern="1200">
              <a:solidFill>
                <a:schemeClr val="bg1"/>
              </a:solidFill>
              <a:latin typeface="Lato" panose="020F0502020204030203" pitchFamily="34" charset="0"/>
              <a:ea typeface="Roboto Condensed" panose="02000000000000000000" pitchFamily="2" charset="0"/>
            </a:rPr>
            <a:t> emissions by 24%</a:t>
          </a:r>
          <a:endParaRPr lang="en-US" sz="2400" b="1" kern="1200">
            <a:solidFill>
              <a:schemeClr val="bg1"/>
            </a:solidFill>
            <a:latin typeface="Lato Black" panose="020F0A02020204030203" pitchFamily="34" charset="0"/>
          </a:endParaRPr>
        </a:p>
      </dsp:txBody>
      <dsp:txXfrm>
        <a:off x="5749071" y="2166335"/>
        <a:ext cx="3420922" cy="15548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54151-E982-440D-96FB-63429CE1222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16EF7-81EE-48A2-9A38-05FA69B2D80A}" type="slidenum">
              <a:rPr lang="en-US" smtClean="0"/>
              <a:t>‹#›</a:t>
            </a:fld>
            <a:endParaRPr lang="en-US"/>
          </a:p>
        </p:txBody>
      </p:sp>
    </p:spTree>
    <p:extLst>
      <p:ext uri="{BB962C8B-B14F-4D97-AF65-F5344CB8AC3E}">
        <p14:creationId xmlns:p14="http://schemas.microsoft.com/office/powerpoint/2010/main" val="234001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1</a:t>
            </a:fld>
            <a:endParaRPr lang="en-US"/>
          </a:p>
        </p:txBody>
      </p:sp>
    </p:spTree>
    <p:extLst>
      <p:ext uri="{BB962C8B-B14F-4D97-AF65-F5344CB8AC3E}">
        <p14:creationId xmlns:p14="http://schemas.microsoft.com/office/powerpoint/2010/main" val="52640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2</a:t>
            </a:fld>
            <a:endParaRPr lang="en-US"/>
          </a:p>
        </p:txBody>
      </p:sp>
    </p:spTree>
    <p:extLst>
      <p:ext uri="{BB962C8B-B14F-4D97-AF65-F5344CB8AC3E}">
        <p14:creationId xmlns:p14="http://schemas.microsoft.com/office/powerpoint/2010/main" val="2122796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3</a:t>
            </a:fld>
            <a:endParaRPr lang="en-US"/>
          </a:p>
        </p:txBody>
      </p:sp>
    </p:spTree>
    <p:extLst>
      <p:ext uri="{BB962C8B-B14F-4D97-AF65-F5344CB8AC3E}">
        <p14:creationId xmlns:p14="http://schemas.microsoft.com/office/powerpoint/2010/main" val="294527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4</a:t>
            </a:fld>
            <a:endParaRPr lang="en-US"/>
          </a:p>
        </p:txBody>
      </p:sp>
    </p:spTree>
    <p:extLst>
      <p:ext uri="{BB962C8B-B14F-4D97-AF65-F5344CB8AC3E}">
        <p14:creationId xmlns:p14="http://schemas.microsoft.com/office/powerpoint/2010/main" val="188203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5</a:t>
            </a:fld>
            <a:endParaRPr lang="en-US"/>
          </a:p>
        </p:txBody>
      </p:sp>
    </p:spTree>
    <p:extLst>
      <p:ext uri="{BB962C8B-B14F-4D97-AF65-F5344CB8AC3E}">
        <p14:creationId xmlns:p14="http://schemas.microsoft.com/office/powerpoint/2010/main" val="261038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6</a:t>
            </a:fld>
            <a:endParaRPr lang="en-US"/>
          </a:p>
        </p:txBody>
      </p:sp>
    </p:spTree>
    <p:extLst>
      <p:ext uri="{BB962C8B-B14F-4D97-AF65-F5344CB8AC3E}">
        <p14:creationId xmlns:p14="http://schemas.microsoft.com/office/powerpoint/2010/main" val="185314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7</a:t>
            </a:fld>
            <a:endParaRPr lang="en-US"/>
          </a:p>
        </p:txBody>
      </p:sp>
    </p:spTree>
    <p:extLst>
      <p:ext uri="{BB962C8B-B14F-4D97-AF65-F5344CB8AC3E}">
        <p14:creationId xmlns:p14="http://schemas.microsoft.com/office/powerpoint/2010/main" val="55031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16EF7-81EE-48A2-9A38-05FA69B2D80A}" type="slidenum">
              <a:rPr lang="en-US" smtClean="0"/>
              <a:t>8</a:t>
            </a:fld>
            <a:endParaRPr lang="en-US"/>
          </a:p>
        </p:txBody>
      </p:sp>
    </p:spTree>
    <p:extLst>
      <p:ext uri="{BB962C8B-B14F-4D97-AF65-F5344CB8AC3E}">
        <p14:creationId xmlns:p14="http://schemas.microsoft.com/office/powerpoint/2010/main" val="235347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66F6-418F-43F9-867A-44DDA217DB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AAA14-1BC6-421C-8CAC-DDECA0863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DAA0A-A9A8-4444-AC94-023144C615F0}"/>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EBA35045-23F3-4F78-81A9-77FE5D2DC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23830-8B3E-4841-81AA-31E708629A6A}"/>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33735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3A5B-A6EA-4DE9-A6AB-FE02D5EDED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1FBAB-6074-4090-8468-64FA20CF27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7E583-E9E9-45E2-B49A-7C77DACBE5FD}"/>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D29BF99C-CCD4-4789-9104-A31D69ED4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2E963-B1A1-4008-915F-CAE2B7644E8F}"/>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166182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A0434D-DC49-4B8F-A51B-EAF165D405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CB1EA2-A4CD-4C35-A591-C11F34B8A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40987-8CAE-4BFD-84A5-D14BAFFCCA9B}"/>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824E47D7-A0CE-4EA0-B028-37BCD5116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80CA9-7D16-450D-BBA0-1B2B0F3696F9}"/>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300866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2254-9EF4-46B7-90B8-E4369BFFA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91FDC-B4BF-4C0A-8806-B37B7FEC3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D4813-D44A-436F-B10F-47B385966D44}"/>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5B8584A7-D584-485F-848A-11798C51D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7E7A3-DACE-4D18-85B6-BDEB0E193DDE}"/>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35460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D32C-02E2-4FE3-81E4-F01E30D37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597E25-04B2-46BE-B87F-5CC4D310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05B329-E197-4352-8CA3-921AE5F4B59F}"/>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9AC32163-7272-4DB4-AAB5-4E52B3271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4842B-1B61-4EB8-B618-8F62FFA325F8}"/>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76134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73D0-AC72-4481-8550-06ED9AEC5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4482A-4694-4203-BA97-EAA38F210D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E7E97-8473-4F73-ABCA-216D39E698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99D63-CB4C-4283-BEB1-6EF462F10295}"/>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6" name="Footer Placeholder 5">
            <a:extLst>
              <a:ext uri="{FF2B5EF4-FFF2-40B4-BE49-F238E27FC236}">
                <a16:creationId xmlns:a16="http://schemas.microsoft.com/office/drawing/2014/main" id="{8527E5C6-DBE5-46A5-B13C-35A8CE05E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05FD5-B5AC-40E7-9217-B2427E603D43}"/>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42532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7C78-DBFD-444E-B915-B4E6888B6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3D5FD7-F364-4726-8CF2-7AE8B452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91132-8A36-44DF-8B5D-B414837746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8B0000-F41B-4F87-9B38-1859A3D394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266E9F-85F7-4317-AB2E-D36E631240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D1371C-0930-4D06-ADE8-F7828BB5DDBD}"/>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8" name="Footer Placeholder 7">
            <a:extLst>
              <a:ext uri="{FF2B5EF4-FFF2-40B4-BE49-F238E27FC236}">
                <a16:creationId xmlns:a16="http://schemas.microsoft.com/office/drawing/2014/main" id="{3E10D5C6-9B1E-4CC6-9753-6F060308E7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D30E7-DB11-4DF0-AE87-272F1FA6455E}"/>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81863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8E86-53B0-42D2-AC4B-F5986AB341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6CE98-D77C-4510-B796-3AE14EF463B9}"/>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4" name="Footer Placeholder 3">
            <a:extLst>
              <a:ext uri="{FF2B5EF4-FFF2-40B4-BE49-F238E27FC236}">
                <a16:creationId xmlns:a16="http://schemas.microsoft.com/office/drawing/2014/main" id="{41D4ABD4-2998-4C15-A73A-32C68486D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1931B6-06F1-47BB-B8AB-CA875DC7F232}"/>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259887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EE098E-EDA8-4E71-9E91-B1D098B28DDB}"/>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3" name="Footer Placeholder 2">
            <a:extLst>
              <a:ext uri="{FF2B5EF4-FFF2-40B4-BE49-F238E27FC236}">
                <a16:creationId xmlns:a16="http://schemas.microsoft.com/office/drawing/2014/main" id="{EADFD9F1-3379-4D52-8126-F7BDD2A2C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462B0-5379-435C-8D3F-C978980F3866}"/>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342466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2392-3CD7-4A87-9DB7-20E12E53B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BF4BC3-A285-4C09-AAD8-8B9C7D550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89404-92E9-4DAE-A4B4-A83E82A8B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0944C-E1B6-4E81-9829-12783A243053}"/>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6" name="Footer Placeholder 5">
            <a:extLst>
              <a:ext uri="{FF2B5EF4-FFF2-40B4-BE49-F238E27FC236}">
                <a16:creationId xmlns:a16="http://schemas.microsoft.com/office/drawing/2014/main" id="{A143D42F-EF1B-4FC6-83F1-709566703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57A3F-9996-4A2E-818A-950926D4904F}"/>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70558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8D68-CD7C-454E-A807-562A5D767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888EE-D8AE-479A-8550-1DFB0374B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F6E508-8B6C-405A-B8D6-BA9947E3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C36E7-0779-44A0-B71C-D833AF5DB347}"/>
              </a:ext>
            </a:extLst>
          </p:cNvPr>
          <p:cNvSpPr>
            <a:spLocks noGrp="1"/>
          </p:cNvSpPr>
          <p:nvPr>
            <p:ph type="dt" sz="half" idx="10"/>
          </p:nvPr>
        </p:nvSpPr>
        <p:spPr/>
        <p:txBody>
          <a:bodyPr/>
          <a:lstStyle/>
          <a:p>
            <a:fld id="{43E62D7F-6AEE-4804-A1A3-65C4B29DD953}" type="datetimeFigureOut">
              <a:rPr lang="en-US" smtClean="0"/>
              <a:t>10/16/2024</a:t>
            </a:fld>
            <a:endParaRPr lang="en-US"/>
          </a:p>
        </p:txBody>
      </p:sp>
      <p:sp>
        <p:nvSpPr>
          <p:cNvPr id="6" name="Footer Placeholder 5">
            <a:extLst>
              <a:ext uri="{FF2B5EF4-FFF2-40B4-BE49-F238E27FC236}">
                <a16:creationId xmlns:a16="http://schemas.microsoft.com/office/drawing/2014/main" id="{94A9989D-94F0-4ACE-ADFA-6958D2E47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57B5F-A6F8-40C6-815F-302A6336C69B}"/>
              </a:ext>
            </a:extLst>
          </p:cNvPr>
          <p:cNvSpPr>
            <a:spLocks noGrp="1"/>
          </p:cNvSpPr>
          <p:nvPr>
            <p:ph type="sldNum" sz="quarter" idx="12"/>
          </p:nvPr>
        </p:nvSpPr>
        <p:spPr/>
        <p:txBody>
          <a:bodyPr/>
          <a:lstStyle/>
          <a:p>
            <a:fld id="{6B4F96AD-FC21-4B31-AB3E-57E16D17B178}" type="slidenum">
              <a:rPr lang="en-US" smtClean="0"/>
              <a:t>‹#›</a:t>
            </a:fld>
            <a:endParaRPr lang="en-US"/>
          </a:p>
        </p:txBody>
      </p:sp>
    </p:spTree>
    <p:extLst>
      <p:ext uri="{BB962C8B-B14F-4D97-AF65-F5344CB8AC3E}">
        <p14:creationId xmlns:p14="http://schemas.microsoft.com/office/powerpoint/2010/main" val="386567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DE5972-9A1B-4E6E-9803-884AFB8A0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335473-FB39-4A87-A01D-6A961A484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F5A64-34ED-4A49-AE7D-609E6F53F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62D7F-6AEE-4804-A1A3-65C4B29DD953}" type="datetimeFigureOut">
              <a:rPr lang="en-US" smtClean="0"/>
              <a:t>10/16/2024</a:t>
            </a:fld>
            <a:endParaRPr lang="en-US"/>
          </a:p>
        </p:txBody>
      </p:sp>
      <p:sp>
        <p:nvSpPr>
          <p:cNvPr id="5" name="Footer Placeholder 4">
            <a:extLst>
              <a:ext uri="{FF2B5EF4-FFF2-40B4-BE49-F238E27FC236}">
                <a16:creationId xmlns:a16="http://schemas.microsoft.com/office/drawing/2014/main" id="{5C13BEC5-0FED-420E-A645-8684596E35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ECB68-852D-4BCD-8BC3-781128394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F96AD-FC21-4B31-AB3E-57E16D17B178}" type="slidenum">
              <a:rPr lang="en-US" smtClean="0"/>
              <a:t>‹#›</a:t>
            </a:fld>
            <a:endParaRPr lang="en-US"/>
          </a:p>
        </p:txBody>
      </p:sp>
    </p:spTree>
    <p:extLst>
      <p:ext uri="{BB962C8B-B14F-4D97-AF65-F5344CB8AC3E}">
        <p14:creationId xmlns:p14="http://schemas.microsoft.com/office/powerpoint/2010/main" val="120536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hyperlink" Target="https://www.ustires.org/sites/default/files/2024-09/Retread%20Report%202024%20Addendum%20-%20%28FINAL%29.pdf"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www.ustires.org/sites/default/files/2024-09/Retread%20Report%202024%20Addendum%20-%20%28FINAL%29.pdf"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s://www.ustires.org/" TargetMode="External"/><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png"/><Relationship Id="rId11" Type="http://schemas.microsoft.com/office/2007/relationships/diagramDrawing" Target="../diagrams/drawing1.xml"/><Relationship Id="rId5" Type="http://schemas.openxmlformats.org/officeDocument/2006/relationships/hyperlink" Target="https://www.ustires.org/sites/default/files/2024-09/Retread%20Report%202024%20Addendum%20-%20%28FINAL%29.pdf" TargetMode="External"/><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hyperlink" Target="https://www.ustires.org/sites/default/files/2024-09/Retread%20Report%202024%20Addendum%20-%20%28FINAL%29.pdf"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www.ustires.org/sites/default/files/2024-09/Retread%20Report%202024%20Addendum%20-%20%28FINAL%29.pdf"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hyperlink" Target="https://www.ustires.org/sites/default/files/2024-09/Retread%20Report%202024%20Addendum%20-%20%28FINAL%29.pdf"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www.ustires.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1BF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1245-40B4-4330-A518-A389C8070D45}"/>
              </a:ext>
            </a:extLst>
          </p:cNvPr>
          <p:cNvSpPr>
            <a:spLocks noGrp="1"/>
          </p:cNvSpPr>
          <p:nvPr>
            <p:ph type="ctrTitle"/>
          </p:nvPr>
        </p:nvSpPr>
        <p:spPr>
          <a:xfrm>
            <a:off x="1175385" y="2490465"/>
            <a:ext cx="9841230" cy="1877070"/>
          </a:xfrm>
        </p:spPr>
        <p:txBody>
          <a:bodyPr>
            <a:normAutofit fontScale="90000"/>
          </a:bodyPr>
          <a:lstStyle/>
          <a:p>
            <a:r>
              <a:rPr lang="en-US" sz="8800" b="1">
                <a:solidFill>
                  <a:schemeClr val="bg1"/>
                </a:solidFill>
                <a:latin typeface="Roboto Condensed" panose="02000000000000000000" pitchFamily="2" charset="0"/>
                <a:ea typeface="Roboto Condensed" panose="02000000000000000000" pitchFamily="2" charset="0"/>
              </a:rPr>
              <a:t>FAST FACTS ABOUT…</a:t>
            </a:r>
            <a:br>
              <a:rPr lang="en-US" sz="7800" b="1">
                <a:solidFill>
                  <a:srgbClr val="0C324C"/>
                </a:solidFill>
                <a:latin typeface="Roboto Condensed" panose="02000000000000000000" pitchFamily="2" charset="0"/>
                <a:ea typeface="Roboto Condensed" panose="02000000000000000000" pitchFamily="2" charset="0"/>
              </a:rPr>
            </a:br>
            <a:r>
              <a:rPr lang="en-US" b="1">
                <a:solidFill>
                  <a:srgbClr val="0C324C"/>
                </a:solidFill>
                <a:latin typeface="Roboto Condensed" panose="02000000000000000000" pitchFamily="2" charset="0"/>
                <a:ea typeface="Roboto Condensed" panose="02000000000000000000" pitchFamily="2" charset="0"/>
              </a:rPr>
              <a:t>TIRE RETREADING</a:t>
            </a:r>
            <a:endParaRPr lang="en-US" sz="5200" b="1">
              <a:solidFill>
                <a:srgbClr val="0C324C"/>
              </a:solidFill>
              <a:latin typeface="Roboto Condensed" panose="02000000000000000000" pitchFamily="2" charset="0"/>
              <a:ea typeface="Roboto Condensed" panose="02000000000000000000" pitchFamily="2" charset="0"/>
            </a:endParaRPr>
          </a:p>
        </p:txBody>
      </p:sp>
      <p:pic>
        <p:nvPicPr>
          <p:cNvPr id="9" name="Picture 8" descr="Logo&#10;&#10;Description automatically generated">
            <a:hlinkClick r:id="rId3"/>
            <a:extLst>
              <a:ext uri="{FF2B5EF4-FFF2-40B4-BE49-F238E27FC236}">
                <a16:creationId xmlns:a16="http://schemas.microsoft.com/office/drawing/2014/main" id="{B7423CFC-E6DF-4376-AF62-AF5BF3CC0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0049"/>
            <a:ext cx="1097280" cy="731520"/>
          </a:xfrm>
          <a:prstGeom prst="rect">
            <a:avLst/>
          </a:prstGeom>
        </p:spPr>
      </p:pic>
    </p:spTree>
    <p:extLst>
      <p:ext uri="{BB962C8B-B14F-4D97-AF65-F5344CB8AC3E}">
        <p14:creationId xmlns:p14="http://schemas.microsoft.com/office/powerpoint/2010/main" val="49486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1BC7-C952-4214-92B3-02C72623D182}"/>
              </a:ext>
            </a:extLst>
          </p:cNvPr>
          <p:cNvSpPr>
            <a:spLocks noGrp="1"/>
          </p:cNvSpPr>
          <p:nvPr>
            <p:ph type="title"/>
          </p:nvPr>
        </p:nvSpPr>
        <p:spPr>
          <a:xfrm>
            <a:off x="643345" y="1683488"/>
            <a:ext cx="7119910" cy="4079402"/>
          </a:xfrm>
        </p:spPr>
        <p:txBody>
          <a:bodyPr anchor="t">
            <a:noAutofit/>
          </a:bodyPr>
          <a:lstStyle/>
          <a:p>
            <a:pPr>
              <a:spcAft>
                <a:spcPts val="2400"/>
              </a:spcAft>
            </a:pPr>
            <a:r>
              <a:rPr lang="en-US" sz="2800" b="1" dirty="0">
                <a:solidFill>
                  <a:srgbClr val="165D8B"/>
                </a:solidFill>
                <a:latin typeface="Lato" panose="020F0502020204030203" pitchFamily="34" charset="0"/>
                <a:ea typeface="Roboto Condensed" panose="02000000000000000000" pitchFamily="2" charset="0"/>
              </a:rPr>
              <a:t>Employs </a:t>
            </a:r>
            <a:r>
              <a:rPr lang="en-US" sz="2800" b="1" dirty="0">
                <a:solidFill>
                  <a:srgbClr val="71BF44"/>
                </a:solidFill>
                <a:latin typeface="Lato" panose="020F0502020204030203" pitchFamily="34" charset="0"/>
                <a:ea typeface="Roboto Condensed" panose="02000000000000000000" pitchFamily="2" charset="0"/>
              </a:rPr>
              <a:t>over 51,000 American workers.</a:t>
            </a:r>
            <a:r>
              <a:rPr lang="en-US" sz="2800" b="1" dirty="0">
                <a:solidFill>
                  <a:srgbClr val="165D8B"/>
                </a:solidFill>
                <a:latin typeface="Lato" panose="020F0502020204030203" pitchFamily="34" charset="0"/>
                <a:ea typeface="Roboto Condensed" panose="02000000000000000000" pitchFamily="2" charset="0"/>
              </a:rPr>
              <a:t> </a:t>
            </a:r>
            <a:br>
              <a:rPr lang="en-US" sz="2800" b="1" dirty="0">
                <a:solidFill>
                  <a:srgbClr val="165D8B"/>
                </a:solidFill>
                <a:latin typeface="Lato" panose="020F0502020204030203" pitchFamily="34" charset="0"/>
                <a:ea typeface="Roboto Condensed" panose="02000000000000000000" pitchFamily="2" charset="0"/>
              </a:rPr>
            </a:br>
            <a:br>
              <a:rPr lang="en-US" sz="2800" b="1" dirty="0">
                <a:solidFill>
                  <a:srgbClr val="165D8B"/>
                </a:solidFill>
                <a:latin typeface="Lato" panose="020F0502020204030203" pitchFamily="34" charset="0"/>
                <a:ea typeface="Roboto Condensed" panose="02000000000000000000" pitchFamily="2" charset="0"/>
              </a:rPr>
            </a:br>
            <a:r>
              <a:rPr lang="en-US" sz="2800" b="1" dirty="0">
                <a:solidFill>
                  <a:srgbClr val="71BF44"/>
                </a:solidFill>
                <a:latin typeface="Lato" panose="020F0502020204030203" pitchFamily="34" charset="0"/>
                <a:ea typeface="Roboto Condensed" panose="02000000000000000000" pitchFamily="2" charset="0"/>
              </a:rPr>
              <a:t>Largest remanufacturing sector </a:t>
            </a:r>
            <a:r>
              <a:rPr lang="en-US" sz="2800" b="1" dirty="0">
                <a:solidFill>
                  <a:srgbClr val="165D8B"/>
                </a:solidFill>
                <a:latin typeface="Lato" panose="020F0502020204030203" pitchFamily="34" charset="0"/>
                <a:ea typeface="Roboto Condensed" panose="02000000000000000000" pitchFamily="2" charset="0"/>
              </a:rPr>
              <a:t>in the U.S.</a:t>
            </a:r>
            <a:br>
              <a:rPr lang="en-US" sz="2800" b="1" dirty="0">
                <a:solidFill>
                  <a:srgbClr val="165D8B"/>
                </a:solidFill>
                <a:latin typeface="Lato" panose="020F0502020204030203" pitchFamily="34" charset="0"/>
                <a:ea typeface="Roboto Condensed" panose="02000000000000000000" pitchFamily="2" charset="0"/>
              </a:rPr>
            </a:br>
            <a:br>
              <a:rPr lang="en-US" sz="2800" b="1" dirty="0">
                <a:solidFill>
                  <a:srgbClr val="165D8B"/>
                </a:solidFill>
                <a:latin typeface="Lato" panose="020F0502020204030203" pitchFamily="34" charset="0"/>
                <a:ea typeface="Roboto Condensed" panose="02000000000000000000" pitchFamily="2" charset="0"/>
              </a:rPr>
            </a:br>
            <a:r>
              <a:rPr lang="en-US" sz="2800" b="1" dirty="0">
                <a:solidFill>
                  <a:srgbClr val="165D8B"/>
                </a:solidFill>
                <a:latin typeface="Lato" panose="020F0502020204030203" pitchFamily="34" charset="0"/>
                <a:ea typeface="Roboto Condensed" panose="02000000000000000000" pitchFamily="2" charset="0"/>
              </a:rPr>
              <a:t>Supports </a:t>
            </a:r>
            <a:r>
              <a:rPr lang="en-US" sz="2800" b="1" dirty="0">
                <a:solidFill>
                  <a:srgbClr val="71BF44"/>
                </a:solidFill>
                <a:latin typeface="Lato" panose="020F0502020204030203" pitchFamily="34" charset="0"/>
                <a:ea typeface="Roboto Condensed" panose="02000000000000000000" pitchFamily="2" charset="0"/>
              </a:rPr>
              <a:t>more than 268,000 jobs </a:t>
            </a:r>
            <a:r>
              <a:rPr lang="en-US" sz="2800" b="1" dirty="0">
                <a:solidFill>
                  <a:srgbClr val="165D8B"/>
                </a:solidFill>
                <a:latin typeface="Lato" panose="020F0502020204030203" pitchFamily="34" charset="0"/>
                <a:ea typeface="Roboto Condensed" panose="02000000000000000000" pitchFamily="2" charset="0"/>
              </a:rPr>
              <a:t>across the broader U.S. tire industry.</a:t>
            </a:r>
            <a:br>
              <a:rPr lang="en-US" sz="2800" b="1" dirty="0">
                <a:solidFill>
                  <a:srgbClr val="165D8B"/>
                </a:solidFill>
                <a:latin typeface="Lato" panose="020F0502020204030203" pitchFamily="34" charset="0"/>
                <a:ea typeface="Roboto Condensed" panose="02000000000000000000" pitchFamily="2" charset="0"/>
              </a:rPr>
            </a:br>
            <a:br>
              <a:rPr lang="en-US" sz="2800" b="1" dirty="0">
                <a:solidFill>
                  <a:srgbClr val="165D8B"/>
                </a:solidFill>
                <a:latin typeface="Lato" panose="020F0502020204030203" pitchFamily="34" charset="0"/>
                <a:ea typeface="Roboto Condensed" panose="02000000000000000000" pitchFamily="2" charset="0"/>
              </a:rPr>
            </a:br>
            <a:r>
              <a:rPr lang="en-US" sz="2800" b="1" dirty="0">
                <a:solidFill>
                  <a:srgbClr val="165D8B"/>
                </a:solidFill>
                <a:latin typeface="Lato" panose="020F0502020204030203" pitchFamily="34" charset="0"/>
                <a:ea typeface="Roboto Condensed" panose="02000000000000000000" pitchFamily="2" charset="0"/>
              </a:rPr>
              <a:t>Retreads are a nearly </a:t>
            </a:r>
            <a:r>
              <a:rPr lang="en-US" sz="2800" b="1" dirty="0">
                <a:solidFill>
                  <a:srgbClr val="71BF44"/>
                </a:solidFill>
                <a:latin typeface="Lato" panose="020F0502020204030203" pitchFamily="34" charset="0"/>
                <a:ea typeface="Roboto Condensed" panose="02000000000000000000" pitchFamily="2" charset="0"/>
              </a:rPr>
              <a:t>100% domestically produced product </a:t>
            </a:r>
            <a:r>
              <a:rPr lang="en-US" sz="2800" b="1" dirty="0">
                <a:solidFill>
                  <a:srgbClr val="165D8B"/>
                </a:solidFill>
                <a:latin typeface="Lato" panose="020F0502020204030203" pitchFamily="34" charset="0"/>
                <a:ea typeface="Roboto Condensed" panose="02000000000000000000" pitchFamily="2" charset="0"/>
              </a:rPr>
              <a:t>manufactured by small independent businesses.</a:t>
            </a:r>
            <a:br>
              <a:rPr lang="en-US" sz="2800" b="1" dirty="0">
                <a:solidFill>
                  <a:srgbClr val="165D8B"/>
                </a:solidFill>
                <a:latin typeface="Lato" panose="020F0502020204030203" pitchFamily="34" charset="0"/>
                <a:ea typeface="Roboto Condensed" panose="02000000000000000000" pitchFamily="2" charset="0"/>
              </a:rPr>
            </a:br>
            <a:endParaRPr lang="en-US" sz="2800" b="1" dirty="0">
              <a:solidFill>
                <a:srgbClr val="165D8B"/>
              </a:solidFill>
              <a:latin typeface="Lato" panose="020F0502020204030203" pitchFamily="34" charset="0"/>
              <a:ea typeface="Roboto Condensed" panose="02000000000000000000" pitchFamily="2" charset="0"/>
            </a:endParaRPr>
          </a:p>
        </p:txBody>
      </p:sp>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11" name="TextBox 10">
            <a:extLst>
              <a:ext uri="{FF2B5EF4-FFF2-40B4-BE49-F238E27FC236}">
                <a16:creationId xmlns:a16="http://schemas.microsoft.com/office/drawing/2014/main" id="{5D3667A7-8775-4FE1-9613-83A50519AEAD}"/>
              </a:ext>
            </a:extLst>
          </p:cNvPr>
          <p:cNvSpPr txBox="1"/>
          <p:nvPr/>
        </p:nvSpPr>
        <p:spPr>
          <a:xfrm>
            <a:off x="494816" y="6347081"/>
            <a:ext cx="10009353" cy="276999"/>
          </a:xfrm>
          <a:prstGeom prst="rect">
            <a:avLst/>
          </a:prstGeom>
          <a:noFill/>
        </p:spPr>
        <p:txBody>
          <a:bodyPr wrap="square" lIns="91440" tIns="45720" rIns="91440" bIns="45720" rtlCol="0" anchor="t">
            <a:spAutoFit/>
          </a:bodyPr>
          <a:lstStyle/>
          <a:p>
            <a:pPr algn="l"/>
            <a:r>
              <a:rPr lang="en-US" sz="1200">
                <a:latin typeface="Lato" panose="020F0502020204030203" pitchFamily="34" charset="0"/>
                <a:ea typeface="Lato"/>
                <a:cs typeface="Lato"/>
              </a:rPr>
              <a:t>Source: </a:t>
            </a:r>
            <a:r>
              <a:rPr lang="en-US" sz="1200" b="1">
                <a:solidFill>
                  <a:srgbClr val="165D8B"/>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1200" b="1">
              <a:solidFill>
                <a:srgbClr val="165D8B"/>
              </a:solidFill>
              <a:latin typeface="Lato" panose="020F0502020204030203" pitchFamily="34" charset="0"/>
              <a:ea typeface="Lato"/>
              <a:cs typeface="Lato"/>
            </a:endParaRPr>
          </a:p>
        </p:txBody>
      </p:sp>
      <p:sp>
        <p:nvSpPr>
          <p:cNvPr id="7" name="Title 1">
            <a:extLst>
              <a:ext uri="{FF2B5EF4-FFF2-40B4-BE49-F238E27FC236}">
                <a16:creationId xmlns:a16="http://schemas.microsoft.com/office/drawing/2014/main" id="{C4FA3B29-96AC-477A-A37A-14A85DD2F7FA}"/>
              </a:ext>
            </a:extLst>
          </p:cNvPr>
          <p:cNvSpPr txBox="1">
            <a:spLocks/>
          </p:cNvSpPr>
          <p:nvPr/>
        </p:nvSpPr>
        <p:spPr>
          <a:xfrm>
            <a:off x="512235" y="705718"/>
            <a:ext cx="10969208" cy="66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rgbClr val="165D8B"/>
                </a:solidFill>
                <a:latin typeface="Lato Light" panose="020F0302020204030203" pitchFamily="34" charset="0"/>
                <a:ea typeface="Roboto Condensed" panose="02000000000000000000" pitchFamily="2" charset="0"/>
              </a:rPr>
              <a:t>AMERICA DEPENDS ON THE RETREAD SECTOR</a:t>
            </a:r>
          </a:p>
        </p:txBody>
      </p:sp>
      <p:pic>
        <p:nvPicPr>
          <p:cNvPr id="9" name="Picture 8">
            <a:extLst>
              <a:ext uri="{FF2B5EF4-FFF2-40B4-BE49-F238E27FC236}">
                <a16:creationId xmlns:a16="http://schemas.microsoft.com/office/drawing/2014/main" id="{B99300A1-62E6-9379-0F93-CC62CEA396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57470" y="1896747"/>
            <a:ext cx="3491185" cy="34911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304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1BC7-C952-4214-92B3-02C72623D182}"/>
              </a:ext>
            </a:extLst>
          </p:cNvPr>
          <p:cNvSpPr>
            <a:spLocks noGrp="1"/>
          </p:cNvSpPr>
          <p:nvPr>
            <p:ph type="title"/>
          </p:nvPr>
        </p:nvSpPr>
        <p:spPr>
          <a:xfrm>
            <a:off x="512234" y="1349840"/>
            <a:ext cx="11185652" cy="654516"/>
          </a:xfrm>
        </p:spPr>
        <p:txBody>
          <a:bodyPr anchor="t">
            <a:noAutofit/>
          </a:bodyPr>
          <a:lstStyle/>
          <a:p>
            <a:pPr>
              <a:lnSpc>
                <a:spcPct val="100000"/>
              </a:lnSpc>
              <a:spcAft>
                <a:spcPts val="2400"/>
              </a:spcAft>
            </a:pPr>
            <a:r>
              <a:rPr lang="en-US" sz="2400" b="1" dirty="0">
                <a:solidFill>
                  <a:srgbClr val="71BF44"/>
                </a:solidFill>
                <a:latin typeface="Lato" panose="020F0502020204030203" pitchFamily="34" charset="0"/>
                <a:ea typeface="Roboto Condensed" panose="02000000000000000000" pitchFamily="2" charset="0"/>
              </a:rPr>
              <a:t>Approximately 15 million tires are retreaded annually</a:t>
            </a:r>
            <a:r>
              <a:rPr lang="en-US" sz="2400" b="1" dirty="0">
                <a:solidFill>
                  <a:srgbClr val="165D8B"/>
                </a:solidFill>
                <a:latin typeface="Lato" panose="020F0502020204030203" pitchFamily="34" charset="0"/>
                <a:ea typeface="Roboto Condensed" panose="02000000000000000000" pitchFamily="2" charset="0"/>
              </a:rPr>
              <a:t> in the U.S, including nearly 44% of commercial truck tires in the U.S. and Canada. Common retread users: </a:t>
            </a:r>
          </a:p>
        </p:txBody>
      </p:sp>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11" name="TextBox 10">
            <a:extLst>
              <a:ext uri="{FF2B5EF4-FFF2-40B4-BE49-F238E27FC236}">
                <a16:creationId xmlns:a16="http://schemas.microsoft.com/office/drawing/2014/main" id="{5D3667A7-8775-4FE1-9613-83A50519AEAD}"/>
              </a:ext>
            </a:extLst>
          </p:cNvPr>
          <p:cNvSpPr txBox="1"/>
          <p:nvPr/>
        </p:nvSpPr>
        <p:spPr>
          <a:xfrm>
            <a:off x="494816" y="6358956"/>
            <a:ext cx="10009353" cy="276999"/>
          </a:xfrm>
          <a:prstGeom prst="rect">
            <a:avLst/>
          </a:prstGeom>
          <a:noFill/>
        </p:spPr>
        <p:txBody>
          <a:bodyPr wrap="square" lIns="91440" tIns="45720" rIns="91440" bIns="45720" rtlCol="0" anchor="t">
            <a:spAutoFit/>
          </a:bodyPr>
          <a:lstStyle/>
          <a:p>
            <a:pPr algn="l"/>
            <a:r>
              <a:rPr lang="en-US" sz="1200">
                <a:latin typeface="Lato" panose="020F0502020204030203" pitchFamily="34" charset="0"/>
                <a:ea typeface="Lato"/>
                <a:cs typeface="Lato"/>
              </a:rPr>
              <a:t>Source: </a:t>
            </a:r>
            <a:r>
              <a:rPr lang="en-US" sz="1200" b="1">
                <a:solidFill>
                  <a:srgbClr val="165D8B"/>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1200" b="1">
              <a:solidFill>
                <a:srgbClr val="165D8B"/>
              </a:solidFill>
              <a:latin typeface="Lato" panose="020F0502020204030203" pitchFamily="34" charset="0"/>
              <a:ea typeface="Lato"/>
              <a:cs typeface="Lato"/>
            </a:endParaRPr>
          </a:p>
        </p:txBody>
      </p:sp>
      <p:sp>
        <p:nvSpPr>
          <p:cNvPr id="7" name="Title 1">
            <a:extLst>
              <a:ext uri="{FF2B5EF4-FFF2-40B4-BE49-F238E27FC236}">
                <a16:creationId xmlns:a16="http://schemas.microsoft.com/office/drawing/2014/main" id="{C4FA3B29-96AC-477A-A37A-14A85DD2F7FA}"/>
              </a:ext>
            </a:extLst>
          </p:cNvPr>
          <p:cNvSpPr txBox="1">
            <a:spLocks/>
          </p:cNvSpPr>
          <p:nvPr/>
        </p:nvSpPr>
        <p:spPr>
          <a:xfrm>
            <a:off x="512234" y="705718"/>
            <a:ext cx="11466405" cy="66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rgbClr val="165D8B"/>
                </a:solidFill>
                <a:latin typeface="Lato Light" panose="020F0302020204030203" pitchFamily="34" charset="0"/>
                <a:ea typeface="Roboto Condensed" panose="02000000000000000000" pitchFamily="2" charset="0"/>
              </a:rPr>
              <a:t>WHO DEPENDS ON RETREAD? </a:t>
            </a:r>
          </a:p>
        </p:txBody>
      </p:sp>
      <p:sp>
        <p:nvSpPr>
          <p:cNvPr id="21" name="TextBox 20">
            <a:extLst>
              <a:ext uri="{FF2B5EF4-FFF2-40B4-BE49-F238E27FC236}">
                <a16:creationId xmlns:a16="http://schemas.microsoft.com/office/drawing/2014/main" id="{12E5FB0C-DEC9-D41E-3D25-E3B7FE44FAC5}"/>
              </a:ext>
            </a:extLst>
          </p:cNvPr>
          <p:cNvSpPr txBox="1"/>
          <p:nvPr/>
        </p:nvSpPr>
        <p:spPr>
          <a:xfrm>
            <a:off x="494816" y="2499814"/>
            <a:ext cx="2450265" cy="3416320"/>
          </a:xfrm>
          <a:prstGeom prst="rect">
            <a:avLst/>
          </a:prstGeom>
          <a:noFill/>
        </p:spPr>
        <p:txBody>
          <a:bodyPr wrap="square" rtlCol="0">
            <a:spAutoFit/>
          </a:bodyPr>
          <a:lstStyle/>
          <a:p>
            <a:pPr algn="ctr"/>
            <a:r>
              <a:rPr lang="en-US" sz="2400">
                <a:solidFill>
                  <a:srgbClr val="165D8B"/>
                </a:solidFill>
                <a:latin typeface="Lato" panose="020F0502020204030203" pitchFamily="34" charset="0"/>
              </a:rPr>
              <a:t>Long-Haul Carriers</a:t>
            </a:r>
          </a:p>
          <a:p>
            <a:pPr algn="ctr"/>
            <a:endParaRPr lang="en-US" sz="2400">
              <a:latin typeface="Lato" panose="020F0502020204030203" pitchFamily="34" charset="0"/>
            </a:endParaRPr>
          </a:p>
          <a:p>
            <a:pPr algn="ctr"/>
            <a:endParaRPr lang="en-US" sz="2400">
              <a:latin typeface="Lato" panose="020F0502020204030203" pitchFamily="34" charset="0"/>
            </a:endParaRPr>
          </a:p>
          <a:p>
            <a:pPr algn="ctr"/>
            <a:r>
              <a:rPr lang="en-US" sz="2400">
                <a:solidFill>
                  <a:srgbClr val="4B8D40"/>
                </a:solidFill>
                <a:latin typeface="Lato" panose="020F0502020204030203" pitchFamily="34" charset="0"/>
              </a:rPr>
              <a:t>Package Delivery Fleets</a:t>
            </a:r>
          </a:p>
          <a:p>
            <a:pPr algn="ctr"/>
            <a:endParaRPr lang="en-US" sz="2400">
              <a:latin typeface="Lato" panose="020F0502020204030203" pitchFamily="34" charset="0"/>
            </a:endParaRPr>
          </a:p>
          <a:p>
            <a:pPr algn="ctr"/>
            <a:endParaRPr lang="en-US" sz="2400">
              <a:latin typeface="Lato" panose="020F0502020204030203" pitchFamily="34" charset="0"/>
            </a:endParaRPr>
          </a:p>
          <a:p>
            <a:pPr algn="ctr"/>
            <a:r>
              <a:rPr lang="en-US" sz="2400">
                <a:solidFill>
                  <a:srgbClr val="165D8B"/>
                </a:solidFill>
                <a:latin typeface="Lato" panose="020F0502020204030203" pitchFamily="34" charset="0"/>
              </a:rPr>
              <a:t>Waste Fleets </a:t>
            </a:r>
          </a:p>
        </p:txBody>
      </p:sp>
      <p:sp>
        <p:nvSpPr>
          <p:cNvPr id="22" name="TextBox 21">
            <a:extLst>
              <a:ext uri="{FF2B5EF4-FFF2-40B4-BE49-F238E27FC236}">
                <a16:creationId xmlns:a16="http://schemas.microsoft.com/office/drawing/2014/main" id="{B218B61B-3723-521E-2690-CB05C3436352}"/>
              </a:ext>
            </a:extLst>
          </p:cNvPr>
          <p:cNvSpPr txBox="1"/>
          <p:nvPr/>
        </p:nvSpPr>
        <p:spPr>
          <a:xfrm>
            <a:off x="9168542" y="2499814"/>
            <a:ext cx="2432847" cy="3046988"/>
          </a:xfrm>
          <a:prstGeom prst="rect">
            <a:avLst/>
          </a:prstGeom>
          <a:noFill/>
        </p:spPr>
        <p:txBody>
          <a:bodyPr wrap="square" rtlCol="0">
            <a:spAutoFit/>
          </a:bodyPr>
          <a:lstStyle/>
          <a:p>
            <a:pPr algn="ctr"/>
            <a:r>
              <a:rPr lang="en-US" sz="2400">
                <a:solidFill>
                  <a:srgbClr val="165D8B"/>
                </a:solidFill>
                <a:latin typeface="Lato" panose="020F0502020204030203" pitchFamily="34" charset="0"/>
              </a:rPr>
              <a:t>U.S. Military</a:t>
            </a:r>
          </a:p>
          <a:p>
            <a:pPr algn="ctr"/>
            <a:endParaRPr lang="en-US" sz="2400">
              <a:latin typeface="Lato" panose="020F0502020204030203" pitchFamily="34" charset="0"/>
            </a:endParaRPr>
          </a:p>
          <a:p>
            <a:pPr algn="ctr"/>
            <a:endParaRPr lang="en-US" sz="2400">
              <a:latin typeface="Lato" panose="020F0502020204030203" pitchFamily="34" charset="0"/>
            </a:endParaRPr>
          </a:p>
          <a:p>
            <a:pPr algn="ctr"/>
            <a:r>
              <a:rPr lang="en-US" sz="2400">
                <a:solidFill>
                  <a:srgbClr val="4B8D40"/>
                </a:solidFill>
                <a:latin typeface="Lato" panose="020F0502020204030203" pitchFamily="34" charset="0"/>
              </a:rPr>
              <a:t>School Buses</a:t>
            </a:r>
          </a:p>
          <a:p>
            <a:pPr algn="ctr"/>
            <a:endParaRPr lang="en-US" sz="2400">
              <a:latin typeface="Lato" panose="020F0502020204030203" pitchFamily="34" charset="0"/>
            </a:endParaRPr>
          </a:p>
          <a:p>
            <a:pPr algn="ctr"/>
            <a:endParaRPr lang="en-US" sz="2400">
              <a:latin typeface="Lato" panose="020F0502020204030203" pitchFamily="34" charset="0"/>
            </a:endParaRPr>
          </a:p>
          <a:p>
            <a:pPr algn="ctr"/>
            <a:r>
              <a:rPr lang="en-US" sz="2400">
                <a:solidFill>
                  <a:srgbClr val="165D8B"/>
                </a:solidFill>
                <a:latin typeface="Lato" panose="020F0502020204030203" pitchFamily="34" charset="0"/>
              </a:rPr>
              <a:t>Government Fleets</a:t>
            </a:r>
          </a:p>
        </p:txBody>
      </p:sp>
      <p:pic>
        <p:nvPicPr>
          <p:cNvPr id="6" name="Picture 5" descr="A group of trucks in circles&#10;&#10;Description automatically generated">
            <a:extLst>
              <a:ext uri="{FF2B5EF4-FFF2-40B4-BE49-F238E27FC236}">
                <a16:creationId xmlns:a16="http://schemas.microsoft.com/office/drawing/2014/main" id="{F8A88712-ACB4-4584-4565-6E6AFDEF2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9295" y="2154002"/>
            <a:ext cx="7673409" cy="4316293"/>
          </a:xfrm>
          <a:prstGeom prst="rect">
            <a:avLst/>
          </a:prstGeom>
        </p:spPr>
      </p:pic>
    </p:spTree>
    <p:extLst>
      <p:ext uri="{BB962C8B-B14F-4D97-AF65-F5344CB8AC3E}">
        <p14:creationId xmlns:p14="http://schemas.microsoft.com/office/powerpoint/2010/main" val="64006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406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11" name="TextBox 10">
            <a:extLst>
              <a:ext uri="{FF2B5EF4-FFF2-40B4-BE49-F238E27FC236}">
                <a16:creationId xmlns:a16="http://schemas.microsoft.com/office/drawing/2014/main" id="{5D3667A7-8775-4FE1-9613-83A50519AEAD}"/>
              </a:ext>
            </a:extLst>
          </p:cNvPr>
          <p:cNvSpPr txBox="1"/>
          <p:nvPr/>
        </p:nvSpPr>
        <p:spPr>
          <a:xfrm>
            <a:off x="494816" y="6329770"/>
            <a:ext cx="10009353" cy="276999"/>
          </a:xfrm>
          <a:prstGeom prst="rect">
            <a:avLst/>
          </a:prstGeom>
          <a:noFill/>
        </p:spPr>
        <p:txBody>
          <a:bodyPr wrap="square" lIns="91440" tIns="45720" rIns="91440" bIns="45720" rtlCol="0" anchor="t">
            <a:spAutoFit/>
          </a:bodyPr>
          <a:lstStyle/>
          <a:p>
            <a:pPr algn="l"/>
            <a:r>
              <a:rPr lang="en-US" sz="1200">
                <a:solidFill>
                  <a:schemeClr val="bg1"/>
                </a:solidFill>
                <a:latin typeface="Lato" panose="020F0502020204030203" pitchFamily="34" charset="0"/>
                <a:ea typeface="Lato"/>
                <a:cs typeface="Lato"/>
              </a:rPr>
              <a:t>Source: </a:t>
            </a:r>
            <a:r>
              <a:rPr lang="en-US" sz="1200" b="1">
                <a:solidFill>
                  <a:schemeClr val="bg1"/>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1200" b="1">
              <a:solidFill>
                <a:schemeClr val="bg1"/>
              </a:solidFill>
              <a:latin typeface="Lato" panose="020F0502020204030203" pitchFamily="34" charset="0"/>
              <a:ea typeface="Lato"/>
              <a:cs typeface="Lato"/>
            </a:endParaRPr>
          </a:p>
        </p:txBody>
      </p:sp>
      <p:sp>
        <p:nvSpPr>
          <p:cNvPr id="7" name="Title 1">
            <a:extLst>
              <a:ext uri="{FF2B5EF4-FFF2-40B4-BE49-F238E27FC236}">
                <a16:creationId xmlns:a16="http://schemas.microsoft.com/office/drawing/2014/main" id="{C4FA3B29-96AC-477A-A37A-14A85DD2F7FA}"/>
              </a:ext>
            </a:extLst>
          </p:cNvPr>
          <p:cNvSpPr txBox="1">
            <a:spLocks/>
          </p:cNvSpPr>
          <p:nvPr/>
        </p:nvSpPr>
        <p:spPr>
          <a:xfrm>
            <a:off x="512234" y="705718"/>
            <a:ext cx="11564971" cy="66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bg1"/>
                </a:solidFill>
                <a:latin typeface="Lato Light" panose="020F0302020204030203" pitchFamily="34" charset="0"/>
                <a:ea typeface="Roboto Condensed" panose="02000000000000000000" pitchFamily="2" charset="0"/>
              </a:rPr>
              <a:t>ECONOMIC DRIVER &amp; ENVIRONMENTAL SOLUTION</a:t>
            </a:r>
          </a:p>
        </p:txBody>
      </p:sp>
      <p:pic>
        <p:nvPicPr>
          <p:cNvPr id="9" name="Picture 8" descr="Logo&#10;&#10;Description automatically generated">
            <a:hlinkClick r:id="rId3"/>
            <a:extLst>
              <a:ext uri="{FF2B5EF4-FFF2-40B4-BE49-F238E27FC236}">
                <a16:creationId xmlns:a16="http://schemas.microsoft.com/office/drawing/2014/main" id="{252239BD-E584-4510-BBF8-8AEE9DB3B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1360" y="5910049"/>
            <a:ext cx="1097280" cy="731520"/>
          </a:xfrm>
          <a:prstGeom prst="rect">
            <a:avLst/>
          </a:prstGeom>
        </p:spPr>
      </p:pic>
      <p:sp>
        <p:nvSpPr>
          <p:cNvPr id="5" name="Title 1">
            <a:extLst>
              <a:ext uri="{FF2B5EF4-FFF2-40B4-BE49-F238E27FC236}">
                <a16:creationId xmlns:a16="http://schemas.microsoft.com/office/drawing/2014/main" id="{D7366B1A-4128-C154-A8C6-FAB54C8E8414}"/>
              </a:ext>
            </a:extLst>
          </p:cNvPr>
          <p:cNvSpPr>
            <a:spLocks noGrp="1"/>
          </p:cNvSpPr>
          <p:nvPr>
            <p:ph type="title"/>
          </p:nvPr>
        </p:nvSpPr>
        <p:spPr>
          <a:xfrm>
            <a:off x="512234" y="1443387"/>
            <a:ext cx="10969208" cy="334344"/>
          </a:xfrm>
        </p:spPr>
        <p:txBody>
          <a:bodyPr anchor="t">
            <a:noAutofit/>
          </a:bodyPr>
          <a:lstStyle/>
          <a:p>
            <a:pPr>
              <a:spcAft>
                <a:spcPts val="2400"/>
              </a:spcAft>
            </a:pPr>
            <a:r>
              <a:rPr lang="en-US" sz="2800" b="1">
                <a:solidFill>
                  <a:schemeClr val="bg1"/>
                </a:solidFill>
                <a:latin typeface="Lato" panose="020F0502020204030203" pitchFamily="34" charset="0"/>
                <a:ea typeface="Roboto Condensed" panose="02000000000000000000" pitchFamily="2" charset="0"/>
              </a:rPr>
              <a:t>Compared to new tires, retreaded tires:</a:t>
            </a:r>
          </a:p>
        </p:txBody>
      </p:sp>
      <p:graphicFrame>
        <p:nvGraphicFramePr>
          <p:cNvPr id="6" name="Diagram 5">
            <a:extLst>
              <a:ext uri="{FF2B5EF4-FFF2-40B4-BE49-F238E27FC236}">
                <a16:creationId xmlns:a16="http://schemas.microsoft.com/office/drawing/2014/main" id="{5339F359-C8D0-536B-3090-FD1A14C976D4}"/>
              </a:ext>
            </a:extLst>
          </p:cNvPr>
          <p:cNvGraphicFramePr/>
          <p:nvPr>
            <p:extLst>
              <p:ext uri="{D42A27DB-BD31-4B8C-83A1-F6EECF244321}">
                <p14:modId xmlns:p14="http://schemas.microsoft.com/office/powerpoint/2010/main" val="2136333679"/>
              </p:ext>
            </p:extLst>
          </p:nvPr>
        </p:nvGraphicFramePr>
        <p:xfrm>
          <a:off x="611396" y="2098431"/>
          <a:ext cx="10971004" cy="38055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21137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1BC7-C952-4214-92B3-02C72623D182}"/>
              </a:ext>
            </a:extLst>
          </p:cNvPr>
          <p:cNvSpPr>
            <a:spLocks noGrp="1"/>
          </p:cNvSpPr>
          <p:nvPr>
            <p:ph type="title"/>
          </p:nvPr>
        </p:nvSpPr>
        <p:spPr>
          <a:xfrm>
            <a:off x="6001406" y="2475461"/>
            <a:ext cx="5666996" cy="740706"/>
          </a:xfrm>
        </p:spPr>
        <p:txBody>
          <a:bodyPr anchor="t">
            <a:noAutofit/>
          </a:bodyPr>
          <a:lstStyle/>
          <a:p>
            <a:pPr>
              <a:lnSpc>
                <a:spcPct val="100000"/>
              </a:lnSpc>
              <a:spcAft>
                <a:spcPts val="2400"/>
              </a:spcAft>
            </a:pPr>
            <a:r>
              <a:rPr lang="en-US" sz="2400" b="1" spc="-50" dirty="0">
                <a:solidFill>
                  <a:srgbClr val="71BF44"/>
                </a:solidFill>
                <a:latin typeface="Lato" panose="020F0502020204030203" pitchFamily="34" charset="0"/>
                <a:ea typeface="Roboto Condensed" panose="02000000000000000000" pitchFamily="2" charset="0"/>
              </a:rPr>
              <a:t>To help build a more sustainable environment, each retreaded tire reduces: </a:t>
            </a:r>
          </a:p>
        </p:txBody>
      </p:sp>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11" name="TextBox 10">
            <a:extLst>
              <a:ext uri="{FF2B5EF4-FFF2-40B4-BE49-F238E27FC236}">
                <a16:creationId xmlns:a16="http://schemas.microsoft.com/office/drawing/2014/main" id="{5D3667A7-8775-4FE1-9613-83A50519AEAD}"/>
              </a:ext>
            </a:extLst>
          </p:cNvPr>
          <p:cNvSpPr txBox="1"/>
          <p:nvPr/>
        </p:nvSpPr>
        <p:spPr>
          <a:xfrm>
            <a:off x="6021858" y="6441536"/>
            <a:ext cx="4561490" cy="230832"/>
          </a:xfrm>
          <a:prstGeom prst="rect">
            <a:avLst/>
          </a:prstGeom>
          <a:noFill/>
        </p:spPr>
        <p:txBody>
          <a:bodyPr wrap="square" lIns="91440" tIns="45720" rIns="91440" bIns="45720" rtlCol="0" anchor="t">
            <a:spAutoFit/>
          </a:bodyPr>
          <a:lstStyle/>
          <a:p>
            <a:pPr algn="l"/>
            <a:r>
              <a:rPr lang="en-US" sz="900" dirty="0">
                <a:latin typeface="Lato" panose="020F0502020204030203" pitchFamily="34" charset="0"/>
                <a:ea typeface="Lato"/>
                <a:cs typeface="Lato"/>
              </a:rPr>
              <a:t>Source: </a:t>
            </a:r>
            <a:r>
              <a:rPr lang="en-US" sz="900" b="1" dirty="0">
                <a:solidFill>
                  <a:srgbClr val="165D8B"/>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900" b="1" dirty="0">
              <a:solidFill>
                <a:srgbClr val="165D8B"/>
              </a:solidFill>
              <a:latin typeface="Lato" panose="020F0502020204030203" pitchFamily="34" charset="0"/>
              <a:ea typeface="Lato"/>
              <a:cs typeface="Lato"/>
            </a:endParaRPr>
          </a:p>
        </p:txBody>
      </p:sp>
      <p:sp>
        <p:nvSpPr>
          <p:cNvPr id="7" name="Title 1">
            <a:extLst>
              <a:ext uri="{FF2B5EF4-FFF2-40B4-BE49-F238E27FC236}">
                <a16:creationId xmlns:a16="http://schemas.microsoft.com/office/drawing/2014/main" id="{C4FA3B29-96AC-477A-A37A-14A85DD2F7FA}"/>
              </a:ext>
            </a:extLst>
          </p:cNvPr>
          <p:cNvSpPr txBox="1">
            <a:spLocks/>
          </p:cNvSpPr>
          <p:nvPr/>
        </p:nvSpPr>
        <p:spPr>
          <a:xfrm>
            <a:off x="5959367" y="653168"/>
            <a:ext cx="5623034" cy="15227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rgbClr val="165D8B"/>
                </a:solidFill>
                <a:latin typeface="Lato Light" panose="020F0302020204030203" pitchFamily="34" charset="0"/>
                <a:ea typeface="Roboto Condensed" panose="02000000000000000000" pitchFamily="2" charset="0"/>
              </a:rPr>
              <a:t>REDUCING CO</a:t>
            </a:r>
            <a:r>
              <a:rPr lang="en-US" sz="3700" baseline="-25000" dirty="0">
                <a:solidFill>
                  <a:srgbClr val="165D8B"/>
                </a:solidFill>
                <a:latin typeface="Lato Light" panose="020F0302020204030203" pitchFamily="34" charset="0"/>
                <a:ea typeface="Roboto Condensed" panose="02000000000000000000" pitchFamily="2" charset="0"/>
              </a:rPr>
              <a:t>2</a:t>
            </a:r>
            <a:r>
              <a:rPr lang="en-US" sz="3700" dirty="0">
                <a:solidFill>
                  <a:srgbClr val="165D8B"/>
                </a:solidFill>
                <a:latin typeface="Lato Light" panose="020F0302020204030203" pitchFamily="34" charset="0"/>
                <a:ea typeface="Roboto Condensed" panose="02000000000000000000" pitchFamily="2" charset="0"/>
              </a:rPr>
              <a:t> EMISSIONS IN A TIRE’S LIFE CYCLE</a:t>
            </a:r>
          </a:p>
        </p:txBody>
      </p:sp>
      <p:sp>
        <p:nvSpPr>
          <p:cNvPr id="4" name="Arrow: Down 3">
            <a:extLst>
              <a:ext uri="{FF2B5EF4-FFF2-40B4-BE49-F238E27FC236}">
                <a16:creationId xmlns:a16="http://schemas.microsoft.com/office/drawing/2014/main" id="{6DB4DA4C-AEA9-8DDA-0433-D685FACF1BBC}"/>
              </a:ext>
            </a:extLst>
          </p:cNvPr>
          <p:cNvSpPr/>
          <p:nvPr/>
        </p:nvSpPr>
        <p:spPr>
          <a:xfrm>
            <a:off x="5864801" y="3810000"/>
            <a:ext cx="935421" cy="1638301"/>
          </a:xfrm>
          <a:prstGeom prst="downArrow">
            <a:avLst/>
          </a:prstGeom>
          <a:gradFill>
            <a:gsLst>
              <a:gs pos="0">
                <a:srgbClr val="165D8B"/>
              </a:gs>
              <a:gs pos="75000">
                <a:srgbClr val="71BF4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794A97-7504-FD40-BDCC-4F695D9795A1}"/>
              </a:ext>
            </a:extLst>
          </p:cNvPr>
          <p:cNvSpPr txBox="1"/>
          <p:nvPr/>
        </p:nvSpPr>
        <p:spPr>
          <a:xfrm>
            <a:off x="7147034" y="3216166"/>
            <a:ext cx="4435366" cy="2699968"/>
          </a:xfrm>
          <a:prstGeom prst="rect">
            <a:avLst/>
          </a:prstGeom>
          <a:noFill/>
        </p:spPr>
        <p:txBody>
          <a:bodyPr wrap="square" rtlCol="0" anchor="ctr">
            <a:noAutofit/>
          </a:bodyPr>
          <a:lstStyle/>
          <a:p>
            <a:pPr marL="342900" indent="-342900">
              <a:lnSpc>
                <a:spcPct val="150000"/>
              </a:lnSpc>
              <a:buFont typeface="Arial" panose="020B0604020202020204" pitchFamily="34" charset="0"/>
              <a:buChar char="•"/>
            </a:pPr>
            <a:r>
              <a:rPr lang="en-US" sz="2000" b="1" dirty="0">
                <a:solidFill>
                  <a:srgbClr val="165D8B"/>
                </a:solidFill>
                <a:latin typeface="Lato" panose="020F0502020204030203" pitchFamily="34" charset="0"/>
                <a:ea typeface="Lato" panose="020F0502020204030203" pitchFamily="34" charset="0"/>
                <a:cs typeface="Lato" panose="020F0502020204030203" pitchFamily="34" charset="0"/>
              </a:rPr>
              <a:t>Energy Consumption</a:t>
            </a:r>
          </a:p>
          <a:p>
            <a:pPr marL="342900" indent="-342900">
              <a:lnSpc>
                <a:spcPct val="150000"/>
              </a:lnSpc>
              <a:buFont typeface="Arial" panose="020B0604020202020204" pitchFamily="34" charset="0"/>
              <a:buChar char="•"/>
            </a:pPr>
            <a:r>
              <a:rPr lang="en-US" sz="2000" b="1" dirty="0">
                <a:solidFill>
                  <a:srgbClr val="165D8B"/>
                </a:solidFill>
                <a:latin typeface="Lato" panose="020F0502020204030203" pitchFamily="34" charset="0"/>
                <a:ea typeface="Lato" panose="020F0502020204030203" pitchFamily="34" charset="0"/>
                <a:cs typeface="Lato" panose="020F0502020204030203" pitchFamily="34" charset="0"/>
              </a:rPr>
              <a:t>CO</a:t>
            </a:r>
            <a:r>
              <a:rPr lang="en-US" sz="2000" b="1" baseline="-25000" dirty="0">
                <a:solidFill>
                  <a:srgbClr val="165D8B"/>
                </a:solidFill>
                <a:latin typeface="Lato" panose="020F0502020204030203" pitchFamily="34" charset="0"/>
                <a:ea typeface="Lato" panose="020F0502020204030203" pitchFamily="34" charset="0"/>
                <a:cs typeface="Lato" panose="020F0502020204030203" pitchFamily="34" charset="0"/>
              </a:rPr>
              <a:t>2</a:t>
            </a:r>
            <a:r>
              <a:rPr lang="en-US" sz="2000" b="1" dirty="0">
                <a:solidFill>
                  <a:srgbClr val="165D8B"/>
                </a:solidFill>
                <a:latin typeface="Lato" panose="020F0502020204030203" pitchFamily="34" charset="0"/>
                <a:ea typeface="Lato" panose="020F0502020204030203" pitchFamily="34" charset="0"/>
                <a:cs typeface="Lato" panose="020F0502020204030203" pitchFamily="34" charset="0"/>
              </a:rPr>
              <a:t> Emissions</a:t>
            </a:r>
          </a:p>
          <a:p>
            <a:pPr marL="342900" indent="-342900">
              <a:lnSpc>
                <a:spcPct val="150000"/>
              </a:lnSpc>
              <a:buFont typeface="Arial" panose="020B0604020202020204" pitchFamily="34" charset="0"/>
              <a:buChar char="•"/>
            </a:pPr>
            <a:r>
              <a:rPr lang="en-US" sz="2000" b="1" dirty="0">
                <a:solidFill>
                  <a:srgbClr val="165D8B"/>
                </a:solidFill>
                <a:latin typeface="Lato" panose="020F0502020204030203" pitchFamily="34" charset="0"/>
                <a:ea typeface="Lato" panose="020F0502020204030203" pitchFamily="34" charset="0"/>
                <a:cs typeface="Lato" panose="020F0502020204030203" pitchFamily="34" charset="0"/>
              </a:rPr>
              <a:t>Raw Material Usage</a:t>
            </a:r>
          </a:p>
          <a:p>
            <a:pPr marL="342900" indent="-342900">
              <a:lnSpc>
                <a:spcPct val="150000"/>
              </a:lnSpc>
              <a:buFont typeface="Arial" panose="020B0604020202020204" pitchFamily="34" charset="0"/>
              <a:buChar char="•"/>
            </a:pPr>
            <a:r>
              <a:rPr lang="en-US" sz="2000" b="1" dirty="0">
                <a:solidFill>
                  <a:srgbClr val="165D8B"/>
                </a:solidFill>
                <a:latin typeface="Lato" panose="020F0502020204030203" pitchFamily="34" charset="0"/>
                <a:ea typeface="Lato" panose="020F0502020204030203" pitchFamily="34" charset="0"/>
                <a:cs typeface="Lato" panose="020F0502020204030203" pitchFamily="34" charset="0"/>
              </a:rPr>
              <a:t>Tire Disposal Challenges</a:t>
            </a:r>
          </a:p>
        </p:txBody>
      </p:sp>
      <p:sp>
        <p:nvSpPr>
          <p:cNvPr id="13" name="Rectangle 12">
            <a:extLst>
              <a:ext uri="{FF2B5EF4-FFF2-40B4-BE49-F238E27FC236}">
                <a16:creationId xmlns:a16="http://schemas.microsoft.com/office/drawing/2014/main" id="{75C4DD71-8435-C507-1DBA-856BE4A809AD}"/>
              </a:ext>
            </a:extLst>
          </p:cNvPr>
          <p:cNvSpPr/>
          <p:nvPr/>
        </p:nvSpPr>
        <p:spPr>
          <a:xfrm>
            <a:off x="-1" y="0"/>
            <a:ext cx="5301049" cy="6858000"/>
          </a:xfrm>
          <a:prstGeom prst="rect">
            <a:avLst/>
          </a:prstGeom>
          <a:blipFill>
            <a:blip r:embed="rId6"/>
            <a:srcRect/>
            <a:stretch>
              <a:fillRect l="-36247" r="-3624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5F363CF-AB94-227F-E622-D9909993D843}"/>
              </a:ext>
            </a:extLst>
          </p:cNvPr>
          <p:cNvSpPr txBox="1"/>
          <p:nvPr/>
        </p:nvSpPr>
        <p:spPr>
          <a:xfrm>
            <a:off x="13158952" y="26275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90795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40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1BC7-C952-4214-92B3-02C72623D182}"/>
              </a:ext>
            </a:extLst>
          </p:cNvPr>
          <p:cNvSpPr>
            <a:spLocks noGrp="1"/>
          </p:cNvSpPr>
          <p:nvPr>
            <p:ph type="title"/>
          </p:nvPr>
        </p:nvSpPr>
        <p:spPr>
          <a:xfrm>
            <a:off x="512234" y="1485049"/>
            <a:ext cx="10188717" cy="4163614"/>
          </a:xfrm>
        </p:spPr>
        <p:txBody>
          <a:bodyPr anchor="t">
            <a:noAutofit/>
          </a:bodyPr>
          <a:lstStyle/>
          <a:p>
            <a:pPr>
              <a:spcAft>
                <a:spcPts val="2400"/>
              </a:spcAft>
            </a:pPr>
            <a:r>
              <a:rPr lang="en-US" sz="2800" b="1">
                <a:solidFill>
                  <a:schemeClr val="bg1"/>
                </a:solidFill>
                <a:latin typeface="Lato" panose="020F0502020204030203" pitchFamily="34" charset="0"/>
                <a:ea typeface="Roboto Condensed" panose="02000000000000000000" pitchFamily="2" charset="0"/>
              </a:rPr>
              <a:t>Alarmingly, there has been a </a:t>
            </a:r>
            <a:r>
              <a:rPr lang="en-US" sz="2800" b="1">
                <a:solidFill>
                  <a:srgbClr val="71BF44"/>
                </a:solidFill>
                <a:latin typeface="Lato" panose="020F0502020204030203" pitchFamily="34" charset="0"/>
                <a:ea typeface="Roboto Condensed" panose="02000000000000000000" pitchFamily="2" charset="0"/>
              </a:rPr>
              <a:t>50% decrease</a:t>
            </a:r>
            <a:r>
              <a:rPr lang="en-US" sz="2800" b="1">
                <a:solidFill>
                  <a:schemeClr val="bg1"/>
                </a:solidFill>
                <a:latin typeface="Lato" panose="020F0502020204030203" pitchFamily="34" charset="0"/>
                <a:ea typeface="Roboto Condensed" panose="02000000000000000000" pitchFamily="2" charset="0"/>
              </a:rPr>
              <a:t> in the number of retread facilities in the U.S. over the past 21 years. </a:t>
            </a: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r>
              <a:rPr lang="en-US" sz="2800" b="1">
                <a:solidFill>
                  <a:schemeClr val="bg1"/>
                </a:solidFill>
                <a:latin typeface="Lato" panose="020F0502020204030203" pitchFamily="34" charset="0"/>
                <a:ea typeface="Roboto Condensed" panose="02000000000000000000" pitchFamily="2" charset="0"/>
              </a:rPr>
              <a:t>The number of domestic tire retreading facilities continues to drop due in part to </a:t>
            </a:r>
            <a:r>
              <a:rPr lang="en-US" sz="2800" b="1">
                <a:solidFill>
                  <a:srgbClr val="71BF44"/>
                </a:solidFill>
                <a:latin typeface="Lato" panose="020F0502020204030203" pitchFamily="34" charset="0"/>
                <a:ea typeface="Roboto Condensed" panose="02000000000000000000" pitchFamily="2" charset="0"/>
              </a:rPr>
              <a:t>growing imports of foreign alternatives </a:t>
            </a:r>
            <a:r>
              <a:rPr lang="en-US" sz="2800" b="1">
                <a:solidFill>
                  <a:schemeClr val="bg1"/>
                </a:solidFill>
                <a:latin typeface="Lato" panose="020F0502020204030203" pitchFamily="34" charset="0"/>
                <a:ea typeface="Roboto Condensed" panose="02000000000000000000" pitchFamily="2" charset="0"/>
              </a:rPr>
              <a:t>for new tires, which are </a:t>
            </a:r>
            <a:r>
              <a:rPr lang="en-US" sz="2800" b="1">
                <a:solidFill>
                  <a:srgbClr val="71BF44"/>
                </a:solidFill>
                <a:latin typeface="Lato" panose="020F0502020204030203" pitchFamily="34" charset="0"/>
                <a:ea typeface="Roboto Condensed" panose="02000000000000000000" pitchFamily="2" charset="0"/>
              </a:rPr>
              <a:t>65% less likely to be retreaded </a:t>
            </a:r>
            <a:r>
              <a:rPr lang="en-US" sz="2800" b="1">
                <a:solidFill>
                  <a:schemeClr val="bg1"/>
                </a:solidFill>
                <a:latin typeface="Lato" panose="020F0502020204030203" pitchFamily="34" charset="0"/>
                <a:ea typeface="Roboto Condensed" panose="02000000000000000000" pitchFamily="2" charset="0"/>
              </a:rPr>
              <a:t>because of their design and construction.</a:t>
            </a: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br>
              <a:rPr lang="en-US" sz="1200" b="1">
                <a:solidFill>
                  <a:schemeClr val="bg1"/>
                </a:solidFill>
                <a:latin typeface="Lato" panose="020F0502020204030203" pitchFamily="34" charset="0"/>
                <a:ea typeface="Roboto Condensed" panose="02000000000000000000" pitchFamily="2" charset="0"/>
              </a:rPr>
            </a:br>
            <a:r>
              <a:rPr lang="en-US" sz="2800" b="1">
                <a:solidFill>
                  <a:schemeClr val="bg1"/>
                </a:solidFill>
                <a:latin typeface="Lato" panose="020F0502020204030203" pitchFamily="34" charset="0"/>
                <a:ea typeface="Roboto Condensed" panose="02000000000000000000" pitchFamily="2" charset="0"/>
              </a:rPr>
              <a:t>This trend </a:t>
            </a:r>
            <a:r>
              <a:rPr lang="en-US" sz="2800" b="1">
                <a:solidFill>
                  <a:srgbClr val="71BF44"/>
                </a:solidFill>
                <a:latin typeface="Lato" panose="020F0502020204030203" pitchFamily="34" charset="0"/>
                <a:ea typeface="Roboto Condensed" panose="02000000000000000000" pitchFamily="2" charset="0"/>
              </a:rPr>
              <a:t>threatens the U.S. job market and undermines efforts to build robust tire recycling programs</a:t>
            </a:r>
            <a:r>
              <a:rPr lang="en-US" sz="2800" b="1">
                <a:solidFill>
                  <a:schemeClr val="bg1"/>
                </a:solidFill>
                <a:latin typeface="Lato" panose="020F0502020204030203" pitchFamily="34" charset="0"/>
                <a:ea typeface="Roboto Condensed" panose="02000000000000000000" pitchFamily="2" charset="0"/>
              </a:rPr>
              <a:t>, given that about 65%  of foreign tires are less likely to be retreaded.</a:t>
            </a:r>
            <a:br>
              <a:rPr lang="en-US" sz="1200" b="1">
                <a:solidFill>
                  <a:schemeClr val="bg1"/>
                </a:solidFill>
                <a:latin typeface="Lato" panose="020F0502020204030203" pitchFamily="34" charset="0"/>
                <a:ea typeface="Roboto Condensed" panose="02000000000000000000" pitchFamily="2" charset="0"/>
              </a:rPr>
            </a:br>
            <a:br>
              <a:rPr lang="en-US" sz="1200" b="1">
                <a:solidFill>
                  <a:srgbClr val="165D8B"/>
                </a:solidFill>
                <a:latin typeface="Lato" panose="020F0502020204030203" pitchFamily="34" charset="0"/>
                <a:ea typeface="Roboto Condensed" panose="02000000000000000000" pitchFamily="2" charset="0"/>
              </a:rPr>
            </a:br>
            <a:br>
              <a:rPr lang="en-US" sz="2800" b="1">
                <a:solidFill>
                  <a:srgbClr val="165D8B"/>
                </a:solidFill>
                <a:latin typeface="Lato" panose="020F0502020204030203" pitchFamily="34" charset="0"/>
                <a:ea typeface="Roboto Condensed" panose="02000000000000000000" pitchFamily="2" charset="0"/>
              </a:rPr>
            </a:br>
            <a:br>
              <a:rPr lang="en-US" sz="2800" b="1">
                <a:solidFill>
                  <a:schemeClr val="bg1"/>
                </a:solidFill>
                <a:latin typeface="Lato" panose="020F0502020204030203" pitchFamily="34" charset="0"/>
                <a:ea typeface="Roboto Condensed" panose="02000000000000000000" pitchFamily="2" charset="0"/>
              </a:rPr>
            </a:br>
            <a:endParaRPr lang="en-US" sz="2800" b="1">
              <a:solidFill>
                <a:schemeClr val="bg1"/>
              </a:solidFill>
              <a:latin typeface="Lato" panose="020F0502020204030203" pitchFamily="34" charset="0"/>
              <a:ea typeface="Roboto Condensed" panose="02000000000000000000" pitchFamily="2" charset="0"/>
            </a:endParaRPr>
          </a:p>
        </p:txBody>
      </p:sp>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11" name="TextBox 10">
            <a:extLst>
              <a:ext uri="{FF2B5EF4-FFF2-40B4-BE49-F238E27FC236}">
                <a16:creationId xmlns:a16="http://schemas.microsoft.com/office/drawing/2014/main" id="{5D3667A7-8775-4FE1-9613-83A50519AEAD}"/>
              </a:ext>
            </a:extLst>
          </p:cNvPr>
          <p:cNvSpPr txBox="1"/>
          <p:nvPr/>
        </p:nvSpPr>
        <p:spPr>
          <a:xfrm>
            <a:off x="494816" y="6341645"/>
            <a:ext cx="10009353" cy="461665"/>
          </a:xfrm>
          <a:prstGeom prst="rect">
            <a:avLst/>
          </a:prstGeom>
          <a:noFill/>
        </p:spPr>
        <p:txBody>
          <a:bodyPr wrap="square" lIns="91440" tIns="45720" rIns="91440" bIns="45720" rtlCol="0" anchor="t">
            <a:spAutoFit/>
          </a:bodyPr>
          <a:lstStyle/>
          <a:p>
            <a:r>
              <a:rPr lang="en-US" sz="1200">
                <a:solidFill>
                  <a:schemeClr val="bg1"/>
                </a:solidFill>
                <a:latin typeface="Lato" panose="020F0502020204030203" pitchFamily="34" charset="0"/>
                <a:ea typeface="Lato"/>
                <a:cs typeface="Lato"/>
              </a:rPr>
              <a:t>Source: </a:t>
            </a:r>
            <a:r>
              <a:rPr lang="en-US" sz="1200" b="1">
                <a:solidFill>
                  <a:schemeClr val="bg1"/>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1200" b="1">
              <a:solidFill>
                <a:schemeClr val="bg1"/>
              </a:solidFill>
              <a:latin typeface="Lato" panose="020F0502020204030203" pitchFamily="34" charset="0"/>
              <a:ea typeface="Lato"/>
              <a:cs typeface="Lato"/>
            </a:endParaRPr>
          </a:p>
          <a:p>
            <a:endParaRPr lang="en-US" sz="1200">
              <a:highlight>
                <a:srgbClr val="FFFF00"/>
              </a:highlight>
              <a:latin typeface="Lato" panose="020F0502020204030203" pitchFamily="34" charset="0"/>
              <a:ea typeface="Lato"/>
              <a:cs typeface="Lato"/>
            </a:endParaRPr>
          </a:p>
        </p:txBody>
      </p:sp>
      <p:sp>
        <p:nvSpPr>
          <p:cNvPr id="7" name="Title 1">
            <a:extLst>
              <a:ext uri="{FF2B5EF4-FFF2-40B4-BE49-F238E27FC236}">
                <a16:creationId xmlns:a16="http://schemas.microsoft.com/office/drawing/2014/main" id="{C4FA3B29-96AC-477A-A37A-14A85DD2F7FA}"/>
              </a:ext>
            </a:extLst>
          </p:cNvPr>
          <p:cNvSpPr txBox="1">
            <a:spLocks/>
          </p:cNvSpPr>
          <p:nvPr/>
        </p:nvSpPr>
        <p:spPr>
          <a:xfrm>
            <a:off x="512235" y="705718"/>
            <a:ext cx="10969208" cy="6628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bg1"/>
                </a:solidFill>
                <a:latin typeface="Lato Light" panose="020F0302020204030203" pitchFamily="34" charset="0"/>
                <a:ea typeface="Roboto Condensed" panose="02000000000000000000" pitchFamily="2" charset="0"/>
              </a:rPr>
              <a:t>THE RETREAD FACILITY DECLINE </a:t>
            </a:r>
          </a:p>
        </p:txBody>
      </p:sp>
      <p:pic>
        <p:nvPicPr>
          <p:cNvPr id="9" name="Picture 8" descr="Logo&#10;&#10;Description automatically generated">
            <a:hlinkClick r:id="rId3"/>
            <a:extLst>
              <a:ext uri="{FF2B5EF4-FFF2-40B4-BE49-F238E27FC236}">
                <a16:creationId xmlns:a16="http://schemas.microsoft.com/office/drawing/2014/main" id="{252239BD-E584-4510-BBF8-8AEE9DB3B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1360" y="5910049"/>
            <a:ext cx="1097280" cy="731520"/>
          </a:xfrm>
          <a:prstGeom prst="rect">
            <a:avLst/>
          </a:prstGeom>
        </p:spPr>
      </p:pic>
    </p:spTree>
    <p:extLst>
      <p:ext uri="{BB962C8B-B14F-4D97-AF65-F5344CB8AC3E}">
        <p14:creationId xmlns:p14="http://schemas.microsoft.com/office/powerpoint/2010/main" val="171053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ogo&#10;&#10;Description automatically generated">
            <a:hlinkClick r:id="rId3"/>
            <a:extLst>
              <a:ext uri="{FF2B5EF4-FFF2-40B4-BE49-F238E27FC236}">
                <a16:creationId xmlns:a16="http://schemas.microsoft.com/office/drawing/2014/main" id="{8FD0D036-0630-4CA9-AC4B-A574C3F2F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6134"/>
            <a:ext cx="1097280" cy="731520"/>
          </a:xfrm>
          <a:prstGeom prst="rect">
            <a:avLst/>
          </a:prstGeom>
        </p:spPr>
      </p:pic>
      <p:sp>
        <p:nvSpPr>
          <p:cNvPr id="7" name="Title 1">
            <a:extLst>
              <a:ext uri="{FF2B5EF4-FFF2-40B4-BE49-F238E27FC236}">
                <a16:creationId xmlns:a16="http://schemas.microsoft.com/office/drawing/2014/main" id="{C4FA3B29-96AC-477A-A37A-14A85DD2F7FA}"/>
              </a:ext>
            </a:extLst>
          </p:cNvPr>
          <p:cNvSpPr txBox="1">
            <a:spLocks/>
          </p:cNvSpPr>
          <p:nvPr/>
        </p:nvSpPr>
        <p:spPr>
          <a:xfrm>
            <a:off x="5984786" y="656290"/>
            <a:ext cx="5572899" cy="15184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rgbClr val="165D8B"/>
                </a:solidFill>
                <a:latin typeface="Lato Light" panose="020F0302020204030203" pitchFamily="34" charset="0"/>
                <a:ea typeface="Roboto Condensed" panose="02000000000000000000" pitchFamily="2" charset="0"/>
              </a:rPr>
              <a:t>HOW TO BOOST TIRE RETREADING</a:t>
            </a:r>
          </a:p>
        </p:txBody>
      </p:sp>
      <p:sp>
        <p:nvSpPr>
          <p:cNvPr id="3" name="Title 1">
            <a:extLst>
              <a:ext uri="{FF2B5EF4-FFF2-40B4-BE49-F238E27FC236}">
                <a16:creationId xmlns:a16="http://schemas.microsoft.com/office/drawing/2014/main" id="{CE2BA993-7B0B-E6A5-43B1-E0FEB4FCB023}"/>
              </a:ext>
            </a:extLst>
          </p:cNvPr>
          <p:cNvSpPr txBox="1">
            <a:spLocks/>
          </p:cNvSpPr>
          <p:nvPr/>
        </p:nvSpPr>
        <p:spPr>
          <a:xfrm>
            <a:off x="6009500" y="1643449"/>
            <a:ext cx="5572899" cy="48314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2400"/>
              </a:spcAft>
              <a:buFont typeface="Arial" panose="020B0604020202020204" pitchFamily="34" charset="0"/>
              <a:buChar char="•"/>
            </a:pPr>
            <a:r>
              <a:rPr lang="en-US" sz="2000" b="1" dirty="0">
                <a:solidFill>
                  <a:srgbClr val="71BF44"/>
                </a:solidFill>
                <a:latin typeface="Lato" panose="020F0502020204030203" pitchFamily="34" charset="0"/>
                <a:ea typeface="Roboto Condensed" panose="02000000000000000000" pitchFamily="2" charset="0"/>
              </a:rPr>
              <a:t>Prioritize </a:t>
            </a:r>
            <a:r>
              <a:rPr lang="en-US" sz="2000" b="1" dirty="0">
                <a:solidFill>
                  <a:srgbClr val="165D8B"/>
                </a:solidFill>
                <a:latin typeface="Lato" panose="020F0502020204030203" pitchFamily="34" charset="0"/>
                <a:ea typeface="Roboto Condensed" panose="02000000000000000000" pitchFamily="2" charset="0"/>
              </a:rPr>
              <a:t>the expansion of sustainable and circular infrastructure solutions for tires.</a:t>
            </a:r>
          </a:p>
          <a:p>
            <a:pPr marL="342900" indent="-342900">
              <a:spcAft>
                <a:spcPts val="2400"/>
              </a:spcAft>
              <a:buFont typeface="Arial" panose="020B0604020202020204" pitchFamily="34" charset="0"/>
              <a:buChar char="•"/>
            </a:pPr>
            <a:r>
              <a:rPr lang="en-US" sz="2000" b="1" dirty="0">
                <a:solidFill>
                  <a:srgbClr val="71BF44"/>
                </a:solidFill>
                <a:latin typeface="Lato" panose="020F0502020204030203" pitchFamily="34" charset="0"/>
                <a:ea typeface="Roboto Condensed" panose="02000000000000000000" pitchFamily="2" charset="0"/>
              </a:rPr>
              <a:t>Incentivize </a:t>
            </a:r>
            <a:r>
              <a:rPr lang="en-US" sz="2000" b="1" dirty="0">
                <a:solidFill>
                  <a:srgbClr val="165D8B"/>
                </a:solidFill>
                <a:latin typeface="Lato" panose="020F0502020204030203" pitchFamily="34" charset="0"/>
                <a:ea typeface="Roboto Condensed" panose="02000000000000000000" pitchFamily="2" charset="0"/>
              </a:rPr>
              <a:t>investments in retreaded commercial tires.</a:t>
            </a:r>
          </a:p>
          <a:p>
            <a:pPr marL="342900" indent="-342900">
              <a:spcAft>
                <a:spcPts val="2400"/>
              </a:spcAft>
              <a:buFont typeface="Arial" panose="020B0604020202020204" pitchFamily="34" charset="0"/>
              <a:buChar char="•"/>
            </a:pPr>
            <a:r>
              <a:rPr lang="en-US" sz="2000" b="1" dirty="0">
                <a:solidFill>
                  <a:srgbClr val="71BF44"/>
                </a:solidFill>
                <a:latin typeface="Lato" panose="020F0502020204030203" pitchFamily="34" charset="0"/>
                <a:ea typeface="Roboto Condensed" panose="02000000000000000000" pitchFamily="2" charset="0"/>
              </a:rPr>
              <a:t>Level the playing field </a:t>
            </a:r>
            <a:r>
              <a:rPr lang="en-US" sz="2000" b="1" dirty="0">
                <a:solidFill>
                  <a:srgbClr val="165D8B"/>
                </a:solidFill>
                <a:latin typeface="Lato" panose="020F0502020204030203" pitchFamily="34" charset="0"/>
                <a:ea typeface="Roboto Condensed" panose="02000000000000000000" pitchFamily="2" charset="0"/>
              </a:rPr>
              <a:t>for U.S. tire companies.</a:t>
            </a:r>
          </a:p>
          <a:p>
            <a:pPr marL="342900" indent="-342900">
              <a:spcAft>
                <a:spcPts val="2400"/>
              </a:spcAft>
              <a:buFont typeface="Arial" panose="020B0604020202020204" pitchFamily="34" charset="0"/>
              <a:buChar char="•"/>
            </a:pPr>
            <a:r>
              <a:rPr lang="en-US" sz="2000" b="1" dirty="0">
                <a:solidFill>
                  <a:srgbClr val="71BF44"/>
                </a:solidFill>
                <a:latin typeface="Lato" panose="020F0502020204030203" pitchFamily="34" charset="0"/>
                <a:ea typeface="Roboto Condensed" panose="02000000000000000000" pitchFamily="2" charset="0"/>
              </a:rPr>
              <a:t>Create </a:t>
            </a:r>
            <a:r>
              <a:rPr lang="en-US" sz="2000" b="1" dirty="0">
                <a:solidFill>
                  <a:srgbClr val="165D8B"/>
                </a:solidFill>
                <a:latin typeface="Lato" panose="020F0502020204030203" pitchFamily="34" charset="0"/>
                <a:ea typeface="Roboto Condensed" panose="02000000000000000000" pitchFamily="2" charset="0"/>
              </a:rPr>
              <a:t>domestic manufacturing jobs for production of retreaded tires. </a:t>
            </a:r>
          </a:p>
          <a:p>
            <a:pPr marL="342900" indent="-342900">
              <a:spcAft>
                <a:spcPts val="2400"/>
              </a:spcAft>
              <a:buFont typeface="Arial" panose="020B0604020202020204" pitchFamily="34" charset="0"/>
              <a:buChar char="•"/>
            </a:pPr>
            <a:r>
              <a:rPr lang="en-US" sz="2000" b="1" dirty="0">
                <a:solidFill>
                  <a:srgbClr val="71BF44"/>
                </a:solidFill>
                <a:latin typeface="Lato" panose="020F0502020204030203" pitchFamily="34" charset="0"/>
                <a:ea typeface="Roboto Condensed" panose="02000000000000000000" pitchFamily="2" charset="0"/>
              </a:rPr>
              <a:t>Shift </a:t>
            </a:r>
            <a:r>
              <a:rPr lang="en-US" sz="2000" b="1" dirty="0">
                <a:solidFill>
                  <a:srgbClr val="165D8B"/>
                </a:solidFill>
                <a:latin typeface="Lato" panose="020F0502020204030203" pitchFamily="34" charset="0"/>
                <a:ea typeface="Roboto Condensed" panose="02000000000000000000" pitchFamily="2" charset="0"/>
              </a:rPr>
              <a:t>the business model back in favor of retreading.</a:t>
            </a:r>
          </a:p>
        </p:txBody>
      </p:sp>
      <p:sp>
        <p:nvSpPr>
          <p:cNvPr id="2" name="TextBox 1">
            <a:extLst>
              <a:ext uri="{FF2B5EF4-FFF2-40B4-BE49-F238E27FC236}">
                <a16:creationId xmlns:a16="http://schemas.microsoft.com/office/drawing/2014/main" id="{52273C8F-F06C-745D-AFB8-C5815C68B1E2}"/>
              </a:ext>
            </a:extLst>
          </p:cNvPr>
          <p:cNvSpPr txBox="1"/>
          <p:nvPr/>
        </p:nvSpPr>
        <p:spPr>
          <a:xfrm>
            <a:off x="6009500" y="6441536"/>
            <a:ext cx="4561490" cy="230832"/>
          </a:xfrm>
          <a:prstGeom prst="rect">
            <a:avLst/>
          </a:prstGeom>
          <a:noFill/>
        </p:spPr>
        <p:txBody>
          <a:bodyPr wrap="square" lIns="91440" tIns="45720" rIns="91440" bIns="45720" rtlCol="0" anchor="t">
            <a:spAutoFit/>
          </a:bodyPr>
          <a:lstStyle/>
          <a:p>
            <a:pPr algn="l"/>
            <a:r>
              <a:rPr lang="en-US" sz="900" dirty="0">
                <a:latin typeface="Lato" panose="020F0502020204030203" pitchFamily="34" charset="0"/>
                <a:ea typeface="Lato"/>
                <a:cs typeface="Lato"/>
              </a:rPr>
              <a:t>Source: </a:t>
            </a:r>
            <a:r>
              <a:rPr lang="en-US" sz="900" b="1" dirty="0">
                <a:solidFill>
                  <a:srgbClr val="165D8B"/>
                </a:solidFill>
                <a:latin typeface="Lato" panose="020F0502020204030203" pitchFamily="34" charset="0"/>
                <a:ea typeface="Lato"/>
                <a:cs typeface="Lato"/>
                <a:hlinkClick r:id="rId5">
                  <a:extLst>
                    <a:ext uri="{A12FA001-AC4F-418D-AE19-62706E023703}">
                      <ahyp:hlinkClr xmlns:ahyp="http://schemas.microsoft.com/office/drawing/2018/hyperlinkcolor" val="tx"/>
                    </a:ext>
                  </a:extLst>
                </a:hlinkClick>
              </a:rPr>
              <a:t>The State of Retread Tires in the United States &amp; Canada – 2024 Addendum </a:t>
            </a:r>
            <a:endParaRPr lang="en-US" sz="900" b="1" dirty="0">
              <a:solidFill>
                <a:srgbClr val="165D8B"/>
              </a:solidFill>
              <a:latin typeface="Lato" panose="020F0502020204030203" pitchFamily="34" charset="0"/>
              <a:ea typeface="Lato"/>
              <a:cs typeface="Lato"/>
            </a:endParaRPr>
          </a:p>
        </p:txBody>
      </p:sp>
      <p:sp>
        <p:nvSpPr>
          <p:cNvPr id="5" name="Rectangle 4">
            <a:extLst>
              <a:ext uri="{FF2B5EF4-FFF2-40B4-BE49-F238E27FC236}">
                <a16:creationId xmlns:a16="http://schemas.microsoft.com/office/drawing/2014/main" id="{23B6920E-E12E-1BF0-F9B6-2440F2268BD8}"/>
              </a:ext>
            </a:extLst>
          </p:cNvPr>
          <p:cNvSpPr/>
          <p:nvPr/>
        </p:nvSpPr>
        <p:spPr>
          <a:xfrm>
            <a:off x="0" y="0"/>
            <a:ext cx="5301049" cy="6858000"/>
          </a:xfrm>
          <a:prstGeom prst="rect">
            <a:avLst/>
          </a:prstGeom>
          <a:blipFill>
            <a:blip r:embed="rId6"/>
            <a:srcRect/>
            <a:stretch>
              <a:fillRect l="-10955" r="-1841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48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1BF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1245-40B4-4330-A518-A389C8070D45}"/>
              </a:ext>
            </a:extLst>
          </p:cNvPr>
          <p:cNvSpPr>
            <a:spLocks noGrp="1"/>
          </p:cNvSpPr>
          <p:nvPr>
            <p:ph type="ctrTitle"/>
          </p:nvPr>
        </p:nvSpPr>
        <p:spPr>
          <a:xfrm>
            <a:off x="1257300" y="2580788"/>
            <a:ext cx="9677400" cy="1696423"/>
          </a:xfrm>
        </p:spPr>
        <p:txBody>
          <a:bodyPr>
            <a:normAutofit fontScale="90000"/>
          </a:bodyPr>
          <a:lstStyle/>
          <a:p>
            <a:r>
              <a:rPr lang="en-US" b="1">
                <a:solidFill>
                  <a:srgbClr val="0C324C"/>
                </a:solidFill>
                <a:latin typeface="Roboto Condensed" panose="02000000000000000000" pitchFamily="2" charset="0"/>
                <a:ea typeface="Roboto Condensed" panose="02000000000000000000" pitchFamily="2" charset="0"/>
              </a:rPr>
              <a:t>LEARN MORE ABOUT</a:t>
            </a:r>
            <a:br>
              <a:rPr lang="en-US" sz="6000" b="1">
                <a:solidFill>
                  <a:srgbClr val="0C324C"/>
                </a:solidFill>
                <a:latin typeface="Roboto Condensed" panose="02000000000000000000" pitchFamily="2" charset="0"/>
                <a:ea typeface="Roboto Condensed" panose="02000000000000000000" pitchFamily="2" charset="0"/>
              </a:rPr>
            </a:br>
            <a:r>
              <a:rPr lang="en-US" b="1">
                <a:solidFill>
                  <a:srgbClr val="0C324C"/>
                </a:solidFill>
                <a:latin typeface="Roboto Condensed" panose="02000000000000000000" pitchFamily="2" charset="0"/>
                <a:ea typeface="Roboto Condensed" panose="02000000000000000000" pitchFamily="2" charset="0"/>
              </a:rPr>
              <a:t>TIRE RETREADING</a:t>
            </a:r>
            <a:br>
              <a:rPr lang="en-US" b="1">
                <a:solidFill>
                  <a:srgbClr val="0C324C"/>
                </a:solidFill>
                <a:latin typeface="Roboto Condensed" panose="02000000000000000000" pitchFamily="2" charset="0"/>
                <a:ea typeface="Roboto Condensed" panose="02000000000000000000" pitchFamily="2" charset="0"/>
              </a:rPr>
            </a:br>
            <a:r>
              <a:rPr lang="en-US" b="1">
                <a:solidFill>
                  <a:srgbClr val="0C324C"/>
                </a:solidFill>
                <a:latin typeface="Roboto Condensed" panose="02000000000000000000" pitchFamily="2" charset="0"/>
                <a:ea typeface="Roboto Condensed" panose="02000000000000000000" pitchFamily="2" charset="0"/>
              </a:rPr>
              <a:t>ON </a:t>
            </a:r>
            <a:r>
              <a:rPr lang="en-US" b="1">
                <a:solidFill>
                  <a:srgbClr val="165D8B"/>
                </a:solidFill>
                <a:latin typeface="Roboto Condensed" panose="02000000000000000000" pitchFamily="2" charset="0"/>
                <a:ea typeface="Roboto Condensed" panose="02000000000000000000" pitchFamily="2" charset="0"/>
                <a:hlinkClick r:id="rId3">
                  <a:extLst>
                    <a:ext uri="{A12FA001-AC4F-418D-AE19-62706E023703}">
                      <ahyp:hlinkClr xmlns:ahyp="http://schemas.microsoft.com/office/drawing/2018/hyperlinkcolor" val="tx"/>
                    </a:ext>
                  </a:extLst>
                </a:hlinkClick>
              </a:rPr>
              <a:t>USTIRES.ORG</a:t>
            </a:r>
            <a:r>
              <a:rPr lang="en-US" b="1">
                <a:solidFill>
                  <a:srgbClr val="0C324C"/>
                </a:solidFill>
                <a:latin typeface="Roboto Condensed" panose="02000000000000000000" pitchFamily="2" charset="0"/>
                <a:ea typeface="Roboto Condensed" panose="02000000000000000000" pitchFamily="2" charset="0"/>
              </a:rPr>
              <a:t>.</a:t>
            </a:r>
          </a:p>
        </p:txBody>
      </p:sp>
      <p:pic>
        <p:nvPicPr>
          <p:cNvPr id="4" name="Picture 3" descr="Logo&#10;&#10;Description automatically generated">
            <a:hlinkClick r:id="rId3"/>
            <a:extLst>
              <a:ext uri="{FF2B5EF4-FFF2-40B4-BE49-F238E27FC236}">
                <a16:creationId xmlns:a16="http://schemas.microsoft.com/office/drawing/2014/main" id="{AE809CFA-4526-4030-A949-32AA876D3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1360" y="5910049"/>
            <a:ext cx="1097280" cy="731520"/>
          </a:xfrm>
          <a:prstGeom prst="rect">
            <a:avLst/>
          </a:prstGeom>
        </p:spPr>
      </p:pic>
    </p:spTree>
    <p:extLst>
      <p:ext uri="{BB962C8B-B14F-4D97-AF65-F5344CB8AC3E}">
        <p14:creationId xmlns:p14="http://schemas.microsoft.com/office/powerpoint/2010/main" val="2707855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ed9ea9-a4f6-4f50-a8b4-6159673778ab">
      <Terms xmlns="http://schemas.microsoft.com/office/infopath/2007/PartnerControls"/>
    </lcf76f155ced4ddcb4097134ff3c332f>
    <TaxCatchAll xmlns="e1f49705-6dbc-47fa-9655-b7f87fe256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84FDC2333E7543B4CF9A03A93A73C2" ma:contentTypeVersion="17" ma:contentTypeDescription="Create a new document." ma:contentTypeScope="" ma:versionID="d1501d8f48b858a9df6d02d4e5e03ca3">
  <xsd:schema xmlns:xsd="http://www.w3.org/2001/XMLSchema" xmlns:xs="http://www.w3.org/2001/XMLSchema" xmlns:p="http://schemas.microsoft.com/office/2006/metadata/properties" xmlns:ns2="4eed9ea9-a4f6-4f50-a8b4-6159673778ab" xmlns:ns3="e1f49705-6dbc-47fa-9655-b7f87fe256a9" targetNamespace="http://schemas.microsoft.com/office/2006/metadata/properties" ma:root="true" ma:fieldsID="82132303ebc36bd0da18b2940b006e86" ns2:_="" ns3:_="">
    <xsd:import namespace="4eed9ea9-a4f6-4f50-a8b4-6159673778ab"/>
    <xsd:import namespace="e1f49705-6dbc-47fa-9655-b7f87fe256a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ed9ea9-a4f6-4f50-a8b4-615967377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e8b6bfc-903d-4ee0-a48d-406119e879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f49705-6dbc-47fa-9655-b7f87fe256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e3658fb-ebc8-4b7b-80ef-ae4bae630489}" ma:internalName="TaxCatchAll" ma:showField="CatchAllData" ma:web="e1f49705-6dbc-47fa-9655-b7f87fe256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68081E-508F-4018-B267-2476EEEABD5B}">
  <ds:schemaRefs>
    <ds:schemaRef ds:uri="http://purl.org/dc/dcmitype/"/>
    <ds:schemaRef ds:uri="http://purl.org/dc/elements/1.1/"/>
    <ds:schemaRef ds:uri="e1f49705-6dbc-47fa-9655-b7f87fe256a9"/>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4eed9ea9-a4f6-4f50-a8b4-6159673778a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9005A0F-37E4-447E-ABF6-384F61C0F5B6}">
  <ds:schemaRefs>
    <ds:schemaRef ds:uri="4eed9ea9-a4f6-4f50-a8b4-6159673778ab"/>
    <ds:schemaRef ds:uri="e1f49705-6dbc-47fa-9655-b7f87fe256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39CA67-EC2D-4FEE-846D-5DA4E41BB1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TotalTime>
  <Words>500</Words>
  <Application>Microsoft Office PowerPoint</Application>
  <PresentationFormat>Widescreen</PresentationFormat>
  <Paragraphs>54</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Lato</vt:lpstr>
      <vt:lpstr>Lato Black</vt:lpstr>
      <vt:lpstr>Lato Light</vt:lpstr>
      <vt:lpstr>Roboto Condensed</vt:lpstr>
      <vt:lpstr>Office Theme</vt:lpstr>
      <vt:lpstr>FAST FACTS ABOUT… TIRE RETREADING</vt:lpstr>
      <vt:lpstr>Employs over 51,000 American workers.   Largest remanufacturing sector in the U.S.  Supports more than 268,000 jobs across the broader U.S. tire industry.  Retreads are a nearly 100% domestically produced product manufactured by small independent businesses. </vt:lpstr>
      <vt:lpstr>Approximately 15 million tires are retreaded annually in the U.S, including nearly 44% of commercial truck tires in the U.S. and Canada. Common retread users: </vt:lpstr>
      <vt:lpstr>Compared to new tires, retreaded tires:</vt:lpstr>
      <vt:lpstr>To help build a more sustainable environment, each retreaded tire reduces: </vt:lpstr>
      <vt:lpstr>Alarmingly, there has been a 50% decrease in the number of retread facilities in the U.S. over the past 21 years.     The number of domestic tire retreading facilities continues to drop due in part to growing imports of foreign alternatives for new tires, which are 65% less likely to be retreaded because of their design and construction.    This trend threatens the U.S. job market and undermines efforts to build robust tire recycling programs, given that about 65%  of foreign tires are less likely to be retreaded.    </vt:lpstr>
      <vt:lpstr>PowerPoint Presentation</vt:lpstr>
      <vt:lpstr>LEARN MORE ABOUT TIRE RETREADING ON USTIRES.ORG.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Blake</dc:creator>
  <cp:lastModifiedBy>Kristin Lewnes</cp:lastModifiedBy>
  <cp:revision>1</cp:revision>
  <dcterms:created xsi:type="dcterms:W3CDTF">2021-09-10T13:56:55Z</dcterms:created>
  <dcterms:modified xsi:type="dcterms:W3CDTF">2024-10-16T18:03:42Z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0x0101009984FDC2333E7543B4CF9A03A93A73C2</vt:lpwstr>
  </property>
  <property fmtid="{D5CDD505-2E9C-101B-9397-08002B2CF9AE}" pid="3" name="MediaServiceImageTags">
    <vt:lpwstr/>
  </property>
</Properties>
</file>